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6" r:id="rId20"/>
    <p:sldId id="277" r:id="rId21"/>
    <p:sldId id="279" r:id="rId22"/>
    <p:sldId id="275" r:id="rId23"/>
    <p:sldId id="274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FFC8"/>
    <a:srgbClr val="A1E2F9"/>
    <a:srgbClr val="2ABEF2"/>
    <a:srgbClr val="5DCDF5"/>
    <a:srgbClr val="BFEBFB"/>
    <a:srgbClr val="D9F3FD"/>
    <a:srgbClr val="37FF91"/>
    <a:srgbClr val="FF01BC"/>
    <a:srgbClr val="FCE9DC"/>
    <a:srgbClr val="A8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6EED-41FB-463F-A202-09D727F1A9E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723CD-458E-45AB-88F6-246BFD76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5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723CD-458E-45AB-88F6-246BFD761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3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0B7C-84F0-C146-04AC-500E73C3B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4D52F-92CF-9BF8-4F5C-CCE9C7331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833EB-8C04-236A-C0B4-0E07E285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CD4BC-9585-BE7B-4404-8F85ED78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7A13-01FD-F273-CF43-8EFD8A00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5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8E2E-6BAA-234E-CBA6-26AABC9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2A954-1547-7022-7891-549D6E122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D8A11-D56C-C6D4-3F98-E9BB0E55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93B46-E645-5F3A-9F07-89F48FAB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1603-8E5D-941C-442F-BFFCBB0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8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23237-0FFA-17EB-773B-9CB735798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D8C8-7075-3A98-B625-05EEFD007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FDFF-0581-F96F-DFDB-3FBF23CF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7CB6-1002-539E-9BC9-25418A6B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1F476-6EC7-985F-0F7D-EC83DB6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7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FE11-B106-68B8-536B-90277737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5EE4-84AD-D3D1-8685-229C2EEC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2A6C-E416-5740-59C9-63BBD03F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DF67-8C5B-7068-DC05-B6030F81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45E08-7EBA-56B2-65A6-66A65B0B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0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CE13-864F-5C6B-4577-79FFAD25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1BB30-C40E-2A47-4C79-7FFB870D4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4377E-FFF8-9C8B-9B14-60298DA1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60669-F90D-0F1E-22C8-B2120CBC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D197A-8417-DD16-D442-4FEC2DC8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8245-F309-4FF4-C7B6-5B94E0C4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4DD4-55C7-0B17-DA73-D742C7F93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400A8-328E-D8B5-EB29-23EE1EDE9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B0BF5-A8DC-5F4A-713A-8F3E815D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DB33D-7CCE-6C9E-D4CE-9FF93B33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0CC1C-2E1F-6AA5-E844-D48D024E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5FC6-BC63-076A-75B0-6BEED577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193C9-29CB-B710-F149-663C158CA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67A78-2C26-3735-0356-E955E02E0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BB47-5F8B-EA73-63E6-337600DFC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4A152-6DCF-5896-69E0-A47D21A1E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A4E84-1A28-3459-A604-23CA3AD0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8156C-3477-086B-9A71-4BA7F24E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AFEF7-D86D-A5BB-3222-B15431F2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0E51-9FD5-52EF-AF3D-ACCDFB7D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1F9CF-FF47-2C12-F8FE-013AC4A9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6BF36-3A8C-687E-4A62-FFF4F5A0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2350-910D-FF3D-C5DF-EF4B49CA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4720D-9F9A-4D2C-E8DC-E5B8892E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02080-BD4D-9AD1-E3B2-1A1D6787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E4722-58B0-D9F3-C5CC-64548B22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672-1AAB-8730-BA73-BC5DCE33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4FA8-153C-1E2B-D4C2-FC54CFE9C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05E2-5EE1-8083-92B1-84D6048B7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3B51-EBD3-4769-9183-8AC3CFA3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0F2DB-147E-78DF-1236-6514D0F7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3275D-1C8A-423E-62C8-1D816D15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F2E7-67C2-8DE9-18FC-DAFA7A61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4C5CC-577B-076F-D7B1-FE16BC91B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C3FC1-EEBF-7E73-376B-603B294E6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B76-B562-4A52-B281-FC2A80F3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64DF5-CFD6-4E5E-1E59-E5F53C4F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5D7E8-DF2D-9FC2-D287-BA03501D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B9D6C-670B-09D7-91C6-7745D27D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733F-36F8-6FDD-FDAE-9B2BE7F39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46674-FA70-58E9-D190-198CBA3C5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F7E70-246B-4D1A-989A-6D49ADA3918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B71B-0735-87B4-2D21-F66C8A46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10CB5-9BED-0EAA-A657-041A0D882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microsoft.com/office/2007/relationships/hdphoto" Target="../media/hdphoto3.wdp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EE123B9-109B-9C68-857D-20D2FC906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42"/>
            <a:ext cx="12192000" cy="56299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028AAF-0141-1754-7A2C-509A367F4947}"/>
              </a:ext>
            </a:extLst>
          </p:cNvPr>
          <p:cNvGrpSpPr/>
          <p:nvPr/>
        </p:nvGrpSpPr>
        <p:grpSpPr>
          <a:xfrm>
            <a:off x="5158214" y="1756261"/>
            <a:ext cx="1404603" cy="982097"/>
            <a:chOff x="5147540" y="2779143"/>
            <a:chExt cx="1404603" cy="9820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764DE06-1D1B-F32D-A9CF-5B2D6A72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39C94F-5360-E6FC-565A-E2067C047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EBA011-3752-18FF-1B59-F1D1DEA3A5F3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500" t="-18033" r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8571" t="-20000" r="-5952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684" t="-18033" r="-7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7C60DC-4167-7611-AFA5-A831DC4D18B1}"/>
              </a:ext>
            </a:extLst>
          </p:cNvPr>
          <p:cNvGrpSpPr/>
          <p:nvPr/>
        </p:nvGrpSpPr>
        <p:grpSpPr>
          <a:xfrm>
            <a:off x="1513668" y="3164976"/>
            <a:ext cx="1424729" cy="1207926"/>
            <a:chOff x="5147540" y="2572280"/>
            <a:chExt cx="1424729" cy="120792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186A92-C364-F181-B03A-6346BAEF1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87098"/>
              <a:ext cx="0" cy="9883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8A7DEB0-6EDD-0F7A-2D32-14F30189DE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0D1EC-A0A2-0B30-3C1E-EED6B556F74E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/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725" t="-18033" r="-5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FCD7A3-6696-37CB-612A-6581AD461B51}"/>
              </a:ext>
            </a:extLst>
          </p:cNvPr>
          <p:cNvGrpSpPr/>
          <p:nvPr/>
        </p:nvGrpSpPr>
        <p:grpSpPr>
          <a:xfrm>
            <a:off x="8814454" y="3167478"/>
            <a:ext cx="1424729" cy="1198641"/>
            <a:chOff x="5147540" y="2581565"/>
            <a:chExt cx="1424729" cy="119864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8BE6CEF-B3E5-EC81-515C-7963EEAAF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93881"/>
              <a:ext cx="0" cy="981526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0ED48-2933-0329-BDE2-74986DB21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8D85F59-15B5-F252-8DCE-73BAF29EA5A9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/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5686" t="-20000" r="-56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B4E24C5-13EF-3896-43AA-31A49A92F0E8}"/>
              </a:ext>
            </a:extLst>
          </p:cNvPr>
          <p:cNvCxnSpPr/>
          <p:nvPr/>
        </p:nvCxnSpPr>
        <p:spPr>
          <a:xfrm flipV="1">
            <a:off x="7552809" y="1336040"/>
            <a:ext cx="1135781" cy="75086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540B1A6-DB6E-5E63-5F6A-784A2919EC3C}"/>
              </a:ext>
            </a:extLst>
          </p:cNvPr>
          <p:cNvCxnSpPr>
            <a:cxnSpLocks/>
          </p:cNvCxnSpPr>
          <p:nvPr/>
        </p:nvCxnSpPr>
        <p:spPr>
          <a:xfrm rot="10800000">
            <a:off x="3017101" y="2077949"/>
            <a:ext cx="2324197" cy="1663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5051A6F-FEAB-B3BF-9B5C-073F13A226DA}"/>
              </a:ext>
            </a:extLst>
          </p:cNvPr>
          <p:cNvCxnSpPr>
            <a:cxnSpLocks/>
          </p:cNvCxnSpPr>
          <p:nvPr/>
        </p:nvCxnSpPr>
        <p:spPr>
          <a:xfrm rot="10800000">
            <a:off x="3017102" y="2810002"/>
            <a:ext cx="2451925" cy="1367054"/>
          </a:xfrm>
          <a:prstGeom prst="bentConnector3">
            <a:avLst>
              <a:gd name="adj1" fmla="val 684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6935DBE-5BEA-A2F2-8815-8C61962ED8AB}"/>
              </a:ext>
            </a:extLst>
          </p:cNvPr>
          <p:cNvCxnSpPr>
            <a:cxnSpLocks/>
          </p:cNvCxnSpPr>
          <p:nvPr/>
        </p:nvCxnSpPr>
        <p:spPr>
          <a:xfrm rot="5400000">
            <a:off x="4929977" y="5262602"/>
            <a:ext cx="987979" cy="6890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80D169F-22CD-776B-A681-0FC25BCAE970}"/>
              </a:ext>
            </a:extLst>
          </p:cNvPr>
          <p:cNvSpPr txBox="1"/>
          <p:nvPr/>
        </p:nvSpPr>
        <p:spPr>
          <a:xfrm>
            <a:off x="8814454" y="1105207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Fuel Tank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C4FAA0-5A62-D6B1-DA9E-E81FA8C92372}"/>
              </a:ext>
            </a:extLst>
          </p:cNvPr>
          <p:cNvSpPr txBox="1"/>
          <p:nvPr/>
        </p:nvSpPr>
        <p:spPr>
          <a:xfrm>
            <a:off x="7817313" y="3081449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Solar Cells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94172A-B004-F725-A493-852284DAF776}"/>
              </a:ext>
            </a:extLst>
          </p:cNvPr>
          <p:cNvSpPr txBox="1"/>
          <p:nvPr/>
        </p:nvSpPr>
        <p:spPr>
          <a:xfrm>
            <a:off x="3362645" y="6019496"/>
            <a:ext cx="19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Docking Port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036008-F644-66C8-F7AA-23F11AB5CD2E}"/>
              </a:ext>
            </a:extLst>
          </p:cNvPr>
          <p:cNvSpPr txBox="1"/>
          <p:nvPr/>
        </p:nvSpPr>
        <p:spPr>
          <a:xfrm>
            <a:off x="18966" y="2545979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High-Gain Antenna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E6E85F-F308-0543-EADC-2FC0CC15C20A}"/>
              </a:ext>
            </a:extLst>
          </p:cNvPr>
          <p:cNvSpPr txBox="1"/>
          <p:nvPr/>
        </p:nvSpPr>
        <p:spPr>
          <a:xfrm>
            <a:off x="12985" y="1812827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8C594-F82D-E271-FC5F-276CCF94B9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56" y="2346454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43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39F6D0-721A-C97E-B233-F6B0C3562DE9}"/>
              </a:ext>
            </a:extLst>
          </p:cNvPr>
          <p:cNvSpPr/>
          <p:nvPr/>
        </p:nvSpPr>
        <p:spPr>
          <a:xfrm>
            <a:off x="421241" y="357027"/>
            <a:ext cx="11332395" cy="6208160"/>
          </a:xfrm>
          <a:prstGeom prst="roundRect">
            <a:avLst>
              <a:gd name="adj" fmla="val 366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F2A5A8-007A-29D0-06F3-F0303BF050CA}"/>
              </a:ext>
            </a:extLst>
          </p:cNvPr>
          <p:cNvSpPr/>
          <p:nvPr/>
        </p:nvSpPr>
        <p:spPr>
          <a:xfrm>
            <a:off x="6146399" y="1050641"/>
            <a:ext cx="5234684" cy="2539583"/>
          </a:xfrm>
          <a:prstGeom prst="roundRect">
            <a:avLst>
              <a:gd name="adj" fmla="val 5315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AE1ED-BE65-B81B-4A2E-8F122CA048F0}"/>
              </a:ext>
            </a:extLst>
          </p:cNvPr>
          <p:cNvSpPr txBox="1"/>
          <p:nvPr/>
        </p:nvSpPr>
        <p:spPr>
          <a:xfrm>
            <a:off x="4256926" y="503434"/>
            <a:ext cx="367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Spacecraft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A2B323-A744-3AE0-F42B-0DECDF6C4949}"/>
              </a:ext>
            </a:extLst>
          </p:cNvPr>
          <p:cNvSpPr/>
          <p:nvPr/>
        </p:nvSpPr>
        <p:spPr>
          <a:xfrm>
            <a:off x="672957" y="1049952"/>
            <a:ext cx="5234683" cy="2540272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31F56B-9CD1-CAA5-0622-C93509DF265E}"/>
              </a:ext>
            </a:extLst>
          </p:cNvPr>
          <p:cNvSpPr/>
          <p:nvPr/>
        </p:nvSpPr>
        <p:spPr>
          <a:xfrm>
            <a:off x="1001735" y="1661639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Spacecraft.states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F1875D-B946-4DD1-6097-228674081092}"/>
              </a:ext>
            </a:extLst>
          </p:cNvPr>
          <p:cNvSpPr/>
          <p:nvPr/>
        </p:nvSpPr>
        <p:spPr>
          <a:xfrm>
            <a:off x="1001735" y="2686383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Spacecraft.elements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436D2-0AEC-A75C-111D-900BD8988967}"/>
              </a:ext>
            </a:extLst>
          </p:cNvPr>
          <p:cNvSpPr txBox="1"/>
          <p:nvPr/>
        </p:nvSpPr>
        <p:spPr>
          <a:xfrm>
            <a:off x="4114686" y="1712618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*XYZ coordinates in ECI (J2000) frame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8BA8B-02E2-34B6-4B1F-43A91A8A7B7A}"/>
              </a:ext>
            </a:extLst>
          </p:cNvPr>
          <p:cNvSpPr txBox="1"/>
          <p:nvPr/>
        </p:nvSpPr>
        <p:spPr>
          <a:xfrm>
            <a:off x="4114686" y="2737362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*Equivalent orbital elements (osculating)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73804-ED92-EAF9-9905-D7CA7ED1D65D}"/>
              </a:ext>
            </a:extLst>
          </p:cNvPr>
          <p:cNvSpPr txBox="1"/>
          <p:nvPr/>
        </p:nvSpPr>
        <p:spPr>
          <a:xfrm>
            <a:off x="2870086" y="2325018"/>
            <a:ext cx="2773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*Mutually updated for state consistency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54C6F6-FAC0-165A-0E5C-98B03CB50695}"/>
              </a:ext>
            </a:extLst>
          </p:cNvPr>
          <p:cNvCxnSpPr/>
          <p:nvPr/>
        </p:nvCxnSpPr>
        <p:spPr>
          <a:xfrm flipV="1">
            <a:off x="268732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8959FA-36CA-D1C2-47C5-1D6F110BD3FF}"/>
              </a:ext>
            </a:extLst>
          </p:cNvPr>
          <p:cNvCxnSpPr/>
          <p:nvPr/>
        </p:nvCxnSpPr>
        <p:spPr>
          <a:xfrm flipV="1">
            <a:off x="244856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23B4587-7876-2E8A-42F3-1124BD00E80F}"/>
              </a:ext>
            </a:extLst>
          </p:cNvPr>
          <p:cNvSpPr/>
          <p:nvPr/>
        </p:nvSpPr>
        <p:spPr>
          <a:xfrm>
            <a:off x="6518224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A33B33-6D43-A880-AE39-DA13E32968E3}"/>
              </a:ext>
            </a:extLst>
          </p:cNvPr>
          <p:cNvSpPr/>
          <p:nvPr/>
        </p:nvSpPr>
        <p:spPr>
          <a:xfrm>
            <a:off x="6518224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E7D1B3-6409-5C6C-1D88-1F54A0ED612B}"/>
              </a:ext>
            </a:extLst>
          </p:cNvPr>
          <p:cNvSpPr/>
          <p:nvPr/>
        </p:nvSpPr>
        <p:spPr>
          <a:xfrm>
            <a:off x="8990313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3336F2A-5265-CB0D-F42D-3ECAE5B98CCE}"/>
              </a:ext>
            </a:extLst>
          </p:cNvPr>
          <p:cNvSpPr/>
          <p:nvPr/>
        </p:nvSpPr>
        <p:spPr>
          <a:xfrm>
            <a:off x="8990313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8AF4CF-7822-B53E-05AA-691A5E13DADD}"/>
              </a:ext>
            </a:extLst>
          </p:cNvPr>
          <p:cNvSpPr txBox="1"/>
          <p:nvPr/>
        </p:nvSpPr>
        <p:spPr>
          <a:xfrm>
            <a:off x="6583673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attitude (coordinate agnostic)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31ADD-5B34-E9E6-779B-64F14DE7D70C}"/>
              </a:ext>
            </a:extLst>
          </p:cNvPr>
          <p:cNvSpPr txBox="1"/>
          <p:nvPr/>
        </p:nvSpPr>
        <p:spPr>
          <a:xfrm>
            <a:off x="9055762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angular velocity (body-frame)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7CC730-62FF-599B-D714-72A853923281}"/>
              </a:ext>
            </a:extLst>
          </p:cNvPr>
          <p:cNvSpPr txBox="1"/>
          <p:nvPr/>
        </p:nvSpPr>
        <p:spPr>
          <a:xfrm>
            <a:off x="6583673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attitude (coordinate agnostic)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743F7E-BF67-2E5A-96AE-41703D59C83D}"/>
              </a:ext>
            </a:extLst>
          </p:cNvPr>
          <p:cNvSpPr txBox="1"/>
          <p:nvPr/>
        </p:nvSpPr>
        <p:spPr>
          <a:xfrm>
            <a:off x="9055762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angular velocity (body-frame)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7D9AA19-7721-BA31-75EB-532BEB41F3F3}"/>
              </a:ext>
            </a:extLst>
          </p:cNvPr>
          <p:cNvSpPr/>
          <p:nvPr/>
        </p:nvSpPr>
        <p:spPr>
          <a:xfrm>
            <a:off x="672957" y="3901231"/>
            <a:ext cx="5234683" cy="235316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PROPAGATION METHODS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F1A1E69-F15E-C14A-325F-7DDAB5975295}"/>
              </a:ext>
            </a:extLst>
          </p:cNvPr>
          <p:cNvSpPr/>
          <p:nvPr/>
        </p:nvSpPr>
        <p:spPr>
          <a:xfrm>
            <a:off x="6147459" y="3895321"/>
            <a:ext cx="5234683" cy="191203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PROPAGATION METHOD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E3BE201-6211-98C7-8008-DCC90D971F16}"/>
              </a:ext>
            </a:extLst>
          </p:cNvPr>
          <p:cNvSpPr/>
          <p:nvPr/>
        </p:nvSpPr>
        <p:spPr>
          <a:xfrm>
            <a:off x="925417" y="4407701"/>
            <a:ext cx="4718347" cy="457589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C99BE5-D747-C3A7-1431-86CCD39BD11D}"/>
              </a:ext>
            </a:extLst>
          </p:cNvPr>
          <p:cNvGrpSpPr/>
          <p:nvPr/>
        </p:nvGrpSpPr>
        <p:grpSpPr>
          <a:xfrm>
            <a:off x="3051538" y="3619433"/>
            <a:ext cx="238760" cy="281798"/>
            <a:chOff x="3361356" y="3359664"/>
            <a:chExt cx="238760" cy="46112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83A1751-A0E1-16F0-B1F5-412A92109E3A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EDF14B-2076-3A03-FDD4-DE2EA86E9F1C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BF60F0-AF14-C0CD-2113-1B6BB0AF24D2}"/>
              </a:ext>
            </a:extLst>
          </p:cNvPr>
          <p:cNvGrpSpPr/>
          <p:nvPr/>
        </p:nvGrpSpPr>
        <p:grpSpPr>
          <a:xfrm>
            <a:off x="8711258" y="3619433"/>
            <a:ext cx="238760" cy="281798"/>
            <a:chOff x="3361356" y="3359664"/>
            <a:chExt cx="238760" cy="4611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7177B2-1FB8-183B-20DD-7391B8E4C832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7350D6-9052-3525-E63D-47577F0497F4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3C16D71-9DCE-1A74-AEDB-22632522D79D}"/>
              </a:ext>
            </a:extLst>
          </p:cNvPr>
          <p:cNvSpPr/>
          <p:nvPr/>
        </p:nvSpPr>
        <p:spPr>
          <a:xfrm>
            <a:off x="925417" y="5238297"/>
            <a:ext cx="4718347" cy="643095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GB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'RK4'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809875-CE4A-66C4-7770-4EADF8DD8E37}"/>
              </a:ext>
            </a:extLst>
          </p:cNvPr>
          <p:cNvSpPr txBox="1"/>
          <p:nvPr/>
        </p:nvSpPr>
        <p:spPr>
          <a:xfrm>
            <a:off x="1001735" y="4883772"/>
            <a:ext cx="340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*Keplerian-only analytical two-body propagator</a:t>
            </a:r>
            <a:endParaRPr 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C62B9-4C93-4475-0A5C-2E5905FCF6C3}"/>
              </a:ext>
            </a:extLst>
          </p:cNvPr>
          <p:cNvSpPr txBox="1"/>
          <p:nvPr/>
        </p:nvSpPr>
        <p:spPr>
          <a:xfrm>
            <a:off x="1001735" y="5930789"/>
            <a:ext cx="4774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*Numerical propagator (default RK4), with references to own force models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6C52B35-1827-8F13-ABC1-4B0BD2409007}"/>
              </a:ext>
            </a:extLst>
          </p:cNvPr>
          <p:cNvSpPr/>
          <p:nvPr/>
        </p:nvSpPr>
        <p:spPr>
          <a:xfrm>
            <a:off x="6404567" y="4407701"/>
            <a:ext cx="4718347" cy="81176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propagate_attitude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torque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1AA07C-3AA2-55A8-5B10-3E88DA2D6100}"/>
              </a:ext>
            </a:extLst>
          </p:cNvPr>
          <p:cNvSpPr txBox="1"/>
          <p:nvPr/>
        </p:nvSpPr>
        <p:spPr>
          <a:xfrm>
            <a:off x="6404567" y="5219469"/>
            <a:ext cx="4673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*Torque as a 3x1 vector applied in body-frame coordinates</a:t>
            </a:r>
          </a:p>
        </p:txBody>
      </p:sp>
    </p:spTree>
    <p:extLst>
      <p:ext uri="{BB962C8B-B14F-4D97-AF65-F5344CB8AC3E}">
        <p14:creationId xmlns:p14="http://schemas.microsoft.com/office/powerpoint/2010/main" val="428606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05F922-E20A-DF14-83AB-F60600864224}"/>
              </a:ext>
            </a:extLst>
          </p:cNvPr>
          <p:cNvGrpSpPr/>
          <p:nvPr/>
        </p:nvGrpSpPr>
        <p:grpSpPr>
          <a:xfrm>
            <a:off x="1312737" y="1784209"/>
            <a:ext cx="9249622" cy="4001229"/>
            <a:chOff x="1312737" y="1784209"/>
            <a:chExt cx="9249622" cy="40012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738D14-8A91-112E-7C0E-4170B4CD4487}"/>
                </a:ext>
              </a:extLst>
            </p:cNvPr>
            <p:cNvCxnSpPr>
              <a:cxnSpLocks/>
            </p:cNvCxnSpPr>
            <p:nvPr/>
          </p:nvCxnSpPr>
          <p:spPr>
            <a:xfrm>
              <a:off x="2374900" y="4240390"/>
              <a:ext cx="7423484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E9977-D658-891E-DC06-8663AC35402D}"/>
                </a:ext>
              </a:extLst>
            </p:cNvPr>
            <p:cNvGrpSpPr/>
            <p:nvPr/>
          </p:nvGrpSpPr>
          <p:grpSpPr>
            <a:xfrm>
              <a:off x="1312737" y="3846940"/>
              <a:ext cx="5753172" cy="788682"/>
              <a:chOff x="995237" y="1377951"/>
              <a:chExt cx="5753172" cy="78868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3C08F9-2195-F884-AD41-4BAA2C972219}"/>
                  </a:ext>
                </a:extLst>
              </p:cNvPr>
              <p:cNvSpPr/>
              <p:nvPr/>
            </p:nvSpPr>
            <p:spPr>
              <a:xfrm>
                <a:off x="457028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7E96DE-0DA9-E6E6-8BC8-E9342CC1F4EF}"/>
                  </a:ext>
                </a:extLst>
              </p:cNvPr>
              <p:cNvSpPr/>
              <p:nvPr/>
            </p:nvSpPr>
            <p:spPr>
              <a:xfrm>
                <a:off x="478618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BE54E1-3907-83FF-AA80-2A983335AACE}"/>
                  </a:ext>
                </a:extLst>
              </p:cNvPr>
              <p:cNvSpPr/>
              <p:nvPr/>
            </p:nvSpPr>
            <p:spPr>
              <a:xfrm>
                <a:off x="584984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EBCD40C-C149-A607-F768-A877F668E4F0}"/>
                  </a:ext>
                </a:extLst>
              </p:cNvPr>
              <p:cNvSpPr/>
              <p:nvPr/>
            </p:nvSpPr>
            <p:spPr>
              <a:xfrm>
                <a:off x="99523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70D274-EBD1-4BD7-32D9-8D24B24C6312}"/>
                  </a:ext>
                </a:extLst>
              </p:cNvPr>
              <p:cNvSpPr/>
              <p:nvPr/>
            </p:nvSpPr>
            <p:spPr>
              <a:xfrm>
                <a:off x="121113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8C57EC-E2AA-2C8B-E975-4B458B8E654F}"/>
                  </a:ext>
                </a:extLst>
              </p:cNvPr>
              <p:cNvSpPr/>
              <p:nvPr/>
            </p:nvSpPr>
            <p:spPr>
              <a:xfrm>
                <a:off x="227479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72F1DD-4E98-FD10-1894-C42385D6E009}"/>
                </a:ext>
              </a:extLst>
            </p:cNvPr>
            <p:cNvCxnSpPr/>
            <p:nvPr/>
          </p:nvCxnSpPr>
          <p:spPr>
            <a:xfrm>
              <a:off x="182245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4D3248A-D687-B1B7-E096-99206119308B}"/>
                </a:ext>
              </a:extLst>
            </p:cNvPr>
            <p:cNvCxnSpPr/>
            <p:nvPr/>
          </p:nvCxnSpPr>
          <p:spPr>
            <a:xfrm>
              <a:off x="542290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68542C-E429-A16C-54A0-6DE26FBDC307}"/>
                </a:ext>
              </a:extLst>
            </p:cNvPr>
            <p:cNvCxnSpPr>
              <a:cxnSpLocks/>
            </p:cNvCxnSpPr>
            <p:nvPr/>
          </p:nvCxnSpPr>
          <p:spPr>
            <a:xfrm>
              <a:off x="2938409" y="5155039"/>
              <a:ext cx="2484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934F70-3BA3-1F36-3D26-506EFF55600F}"/>
                </a:ext>
              </a:extLst>
            </p:cNvPr>
            <p:cNvCxnSpPr>
              <a:cxnSpLocks/>
            </p:cNvCxnSpPr>
            <p:nvPr/>
          </p:nvCxnSpPr>
          <p:spPr>
            <a:xfrm>
              <a:off x="1822450" y="5434439"/>
              <a:ext cx="470535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E7F6D5-E497-BD29-8016-3030CE81C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45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E6772DF-7895-7E70-A30E-48F82DD4A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8409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39888E-C6C3-8501-42BF-7A68356E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9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032A12-F701-14A0-82E2-34D7CFC8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8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0146C87-FCEB-E7BC-9E6D-35AD65BE94CF}"/>
                </a:ext>
              </a:extLst>
            </p:cNvPr>
            <p:cNvGrpSpPr/>
            <p:nvPr/>
          </p:nvGrpSpPr>
          <p:grpSpPr>
            <a:xfrm rot="20700000">
              <a:off x="4887787" y="1784209"/>
              <a:ext cx="2178122" cy="788682"/>
              <a:chOff x="4570287" y="3700768"/>
              <a:chExt cx="2178122" cy="78868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471096-4090-CD50-F916-BE180058CAAE}"/>
                  </a:ext>
                </a:extLst>
              </p:cNvPr>
              <p:cNvSpPr/>
              <p:nvPr/>
            </p:nvSpPr>
            <p:spPr>
              <a:xfrm>
                <a:off x="457028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5D1405-B76D-D687-2F63-BCB458031151}"/>
                  </a:ext>
                </a:extLst>
              </p:cNvPr>
              <p:cNvSpPr/>
              <p:nvPr/>
            </p:nvSpPr>
            <p:spPr>
              <a:xfrm>
                <a:off x="478618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C35B194-EB88-7B01-85DC-16614D30151E}"/>
                  </a:ext>
                </a:extLst>
              </p:cNvPr>
              <p:cNvSpPr/>
              <p:nvPr/>
            </p:nvSpPr>
            <p:spPr>
              <a:xfrm>
                <a:off x="584984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717A2-9880-A736-5342-BC5D32B1C6D7}"/>
                </a:ext>
              </a:extLst>
            </p:cNvPr>
            <p:cNvGrpSpPr/>
            <p:nvPr/>
          </p:nvGrpSpPr>
          <p:grpSpPr>
            <a:xfrm rot="20700000">
              <a:off x="1312737" y="1784209"/>
              <a:ext cx="2178122" cy="788682"/>
              <a:chOff x="995237" y="3700768"/>
              <a:chExt cx="2178122" cy="7886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3D4F01-31A8-0CFB-A459-102ADE6CCDE2}"/>
                  </a:ext>
                </a:extLst>
              </p:cNvPr>
              <p:cNvSpPr/>
              <p:nvPr/>
            </p:nvSpPr>
            <p:spPr>
              <a:xfrm>
                <a:off x="99523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361E8C-2268-C6F0-DA12-138E7366D96D}"/>
                  </a:ext>
                </a:extLst>
              </p:cNvPr>
              <p:cNvSpPr/>
              <p:nvPr/>
            </p:nvSpPr>
            <p:spPr>
              <a:xfrm>
                <a:off x="121113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7E1E837-1044-0B98-CD1C-1FF22019541A}"/>
                  </a:ext>
                </a:extLst>
              </p:cNvPr>
              <p:cNvSpPr/>
              <p:nvPr/>
            </p:nvSpPr>
            <p:spPr>
              <a:xfrm>
                <a:off x="227479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sp>
          <p:nvSpPr>
            <p:cNvPr id="17" name="Sun 16">
              <a:extLst>
                <a:ext uri="{FF2B5EF4-FFF2-40B4-BE49-F238E27FC236}">
                  <a16:creationId xmlns:a16="http://schemas.microsoft.com/office/drawing/2014/main" id="{02E2A6AB-734B-A4AB-AB75-CBAF35052012}"/>
                </a:ext>
              </a:extLst>
            </p:cNvPr>
            <p:cNvSpPr/>
            <p:nvPr/>
          </p:nvSpPr>
          <p:spPr>
            <a:xfrm>
              <a:off x="9888591" y="390350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un 17">
              <a:extLst>
                <a:ext uri="{FF2B5EF4-FFF2-40B4-BE49-F238E27FC236}">
                  <a16:creationId xmlns:a16="http://schemas.microsoft.com/office/drawing/2014/main" id="{D607F1C7-E06B-6A44-2A11-FF5F21DA61E4}"/>
                </a:ext>
              </a:extLst>
            </p:cNvPr>
            <p:cNvSpPr/>
            <p:nvPr/>
          </p:nvSpPr>
          <p:spPr>
            <a:xfrm>
              <a:off x="9888591" y="184166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91D302-AE02-BD4E-EC36-C304FF1286D4}"/>
                </a:ext>
              </a:extLst>
            </p:cNvPr>
            <p:cNvSpPr txBox="1"/>
            <p:nvPr/>
          </p:nvSpPr>
          <p:spPr>
            <a:xfrm>
              <a:off x="2096434" y="4810330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314A1-D56F-04FA-20C9-1C0E11EA97EF}"/>
                </a:ext>
              </a:extLst>
            </p:cNvPr>
            <p:cNvSpPr txBox="1"/>
            <p:nvPr/>
          </p:nvSpPr>
          <p:spPr>
            <a:xfrm>
              <a:off x="5700166" y="481694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F02B6B-95D2-F5ED-9C50-89DE73672E50}"/>
                </a:ext>
              </a:extLst>
            </p:cNvPr>
            <p:cNvSpPr txBox="1"/>
            <p:nvPr/>
          </p:nvSpPr>
          <p:spPr>
            <a:xfrm>
              <a:off x="3885599" y="4785707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38A838-03DB-BF70-BBAC-BA888D8DABFC}"/>
                </a:ext>
              </a:extLst>
            </p:cNvPr>
            <p:cNvSpPr txBox="1"/>
            <p:nvPr/>
          </p:nvSpPr>
          <p:spPr>
            <a:xfrm>
              <a:off x="3885599" y="541610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7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0920-D24E-10EA-D56B-38DFE0AE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hat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BA7E1-79EE-56C9-4823-4DA990E9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61" y="1673635"/>
            <a:ext cx="2562546" cy="4819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9682A8-F4BF-A155-7390-CEB5C7E34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65" y="59429"/>
            <a:ext cx="5967063" cy="6572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/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/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/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/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70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2F9F5-77CE-0C36-AFE5-CF3C373AC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12551"/>
          <a:stretch/>
        </p:blipFill>
        <p:spPr>
          <a:xfrm>
            <a:off x="1950293" y="1867301"/>
            <a:ext cx="7444390" cy="34265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/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6000" r="-3684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/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blipFill>
                <a:blip r:embed="rId4"/>
                <a:stretch>
                  <a:fillRect l="-21429" t="-26000" r="-375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/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blipFill>
                <a:blip r:embed="rId5"/>
                <a:stretch>
                  <a:fillRect l="-14815" t="-26000" r="-4629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E4642F-1A83-30BE-ADE6-0472861855A6}"/>
              </a:ext>
            </a:extLst>
          </p:cNvPr>
          <p:cNvCxnSpPr>
            <a:cxnSpLocks/>
          </p:cNvCxnSpPr>
          <p:nvPr/>
        </p:nvCxnSpPr>
        <p:spPr>
          <a:xfrm flipV="1">
            <a:off x="5867535" y="2570480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52F512-CC01-5FA7-F3B9-DD640092D73A}"/>
              </a:ext>
            </a:extLst>
          </p:cNvPr>
          <p:cNvGrpSpPr/>
          <p:nvPr/>
        </p:nvGrpSpPr>
        <p:grpSpPr>
          <a:xfrm>
            <a:off x="5720994" y="2975618"/>
            <a:ext cx="293081" cy="293079"/>
            <a:chOff x="6096000" y="1864501"/>
            <a:chExt cx="343816" cy="3438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34E106-27C1-B1F8-DA12-A3A6527C3FB2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1FC761-D871-6037-7DD9-BAFE7588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Cylinder 45">
            <a:extLst>
              <a:ext uri="{FF2B5EF4-FFF2-40B4-BE49-F238E27FC236}">
                <a16:creationId xmlns:a16="http://schemas.microsoft.com/office/drawing/2014/main" id="{98F90FE6-0B58-8F93-45A6-4D737E32D79B}"/>
              </a:ext>
            </a:extLst>
          </p:cNvPr>
          <p:cNvSpPr/>
          <p:nvPr/>
        </p:nvSpPr>
        <p:spPr>
          <a:xfrm rot="16200000">
            <a:off x="5604164" y="3960073"/>
            <a:ext cx="526741" cy="335280"/>
          </a:xfrm>
          <a:prstGeom prst="can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B884F4-2B21-682F-2A61-8B4B980DB135}"/>
              </a:ext>
            </a:extLst>
          </p:cNvPr>
          <p:cNvCxnSpPr>
            <a:cxnSpLocks/>
          </p:cNvCxnSpPr>
          <p:nvPr/>
        </p:nvCxnSpPr>
        <p:spPr>
          <a:xfrm flipH="1" flipV="1">
            <a:off x="2519645" y="3995540"/>
            <a:ext cx="3292786" cy="14398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F08A12-9DFE-6F74-7A93-CD89B3EA6A6F}"/>
              </a:ext>
            </a:extLst>
          </p:cNvPr>
          <p:cNvCxnSpPr>
            <a:cxnSpLocks/>
          </p:cNvCxnSpPr>
          <p:nvPr/>
        </p:nvCxnSpPr>
        <p:spPr>
          <a:xfrm flipH="1">
            <a:off x="3201635" y="4139529"/>
            <a:ext cx="2610796" cy="47121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9004A7B-34B7-CC8F-56D5-C44ED3AA25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5" t="48504" r="50000" b="30248"/>
          <a:stretch/>
        </p:blipFill>
        <p:spPr>
          <a:xfrm>
            <a:off x="4966368" y="3599305"/>
            <a:ext cx="706120" cy="92456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9922EB-1C44-9437-5867-6E06161D8943}"/>
              </a:ext>
            </a:extLst>
          </p:cNvPr>
          <p:cNvCxnSpPr>
            <a:cxnSpLocks/>
          </p:cNvCxnSpPr>
          <p:nvPr/>
        </p:nvCxnSpPr>
        <p:spPr>
          <a:xfrm flipH="1" flipV="1">
            <a:off x="4826425" y="4096791"/>
            <a:ext cx="436915" cy="1910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D01DFE-9714-C6D8-FB53-41C3023EAB4C}"/>
              </a:ext>
            </a:extLst>
          </p:cNvPr>
          <p:cNvCxnSpPr>
            <a:cxnSpLocks/>
          </p:cNvCxnSpPr>
          <p:nvPr/>
        </p:nvCxnSpPr>
        <p:spPr>
          <a:xfrm flipH="1">
            <a:off x="4837826" y="4239971"/>
            <a:ext cx="425514" cy="768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50143E4F-FF02-A645-7A91-FF1584BAEB8F}"/>
              </a:ext>
            </a:extLst>
          </p:cNvPr>
          <p:cNvSpPr/>
          <p:nvPr/>
        </p:nvSpPr>
        <p:spPr>
          <a:xfrm>
            <a:off x="3024817" y="2454963"/>
            <a:ext cx="1315500" cy="813734"/>
          </a:xfrm>
          <a:prstGeom prst="can">
            <a:avLst>
              <a:gd name="adj" fmla="val 29893"/>
            </a:avLst>
          </a:prstGeom>
          <a:solidFill>
            <a:srgbClr val="FCE9DC"/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40cm radius,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10cm height,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Ti-6Al-4V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31DC25C-9324-F205-785D-DAFD8A8F3428}"/>
              </a:ext>
            </a:extLst>
          </p:cNvPr>
          <p:cNvCxnSpPr>
            <a:cxnSpLocks/>
            <a:stCxn id="46" idx="4"/>
            <a:endCxn id="11" idx="4"/>
          </p:cNvCxnSpPr>
          <p:nvPr/>
        </p:nvCxnSpPr>
        <p:spPr>
          <a:xfrm rot="16200000" flipV="1">
            <a:off x="4602670" y="2599478"/>
            <a:ext cx="1002513" cy="152721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6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546242" y="3273610"/>
            <a:ext cx="10017304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06D0B-9E2D-A58F-7906-82EF80CC9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94" y="1127750"/>
            <a:ext cx="6096000" cy="28149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543187" y="1142568"/>
            <a:ext cx="0" cy="988309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4381500" y="2130877"/>
            <a:ext cx="116168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436058" y="2023747"/>
            <a:ext cx="214259" cy="214259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3282325" y="1946210"/>
                <a:ext cx="1020471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325" y="1946210"/>
                <a:ext cx="1020471" cy="379206"/>
              </a:xfrm>
              <a:prstGeom prst="rect">
                <a:avLst/>
              </a:prstGeom>
              <a:blipFill>
                <a:blip r:embed="rId4"/>
                <a:stretch>
                  <a:fillRect l="-4762" t="-17742" r="-27381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5729021" y="1202472"/>
                <a:ext cx="103650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21" y="1202472"/>
                <a:ext cx="1036502" cy="379206"/>
              </a:xfrm>
              <a:prstGeom prst="rect">
                <a:avLst/>
              </a:prstGeom>
              <a:blipFill>
                <a:blip r:embed="rId5"/>
                <a:stretch>
                  <a:fillRect l="-5294" t="-17742" r="-26471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729021" y="1941273"/>
                <a:ext cx="1015278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21" y="1941273"/>
                <a:ext cx="1015278" cy="379206"/>
              </a:xfrm>
              <a:prstGeom prst="rect">
                <a:avLst/>
              </a:prstGeom>
              <a:blipFill>
                <a:blip r:embed="rId6"/>
                <a:stretch>
                  <a:fillRect l="-7229" t="-17460" r="-24096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4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1277429" y="3378851"/>
            <a:ext cx="8539537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BCD43D-0DD5-DF02-B901-CDB425984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7" b="16777"/>
          <a:stretch/>
        </p:blipFill>
        <p:spPr>
          <a:xfrm>
            <a:off x="3448226" y="1893014"/>
            <a:ext cx="4389500" cy="30719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988870" y="2101712"/>
            <a:ext cx="0" cy="73880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5297083" y="2840514"/>
            <a:ext cx="69178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blipFill>
                <a:blip r:embed="rId3"/>
                <a:stretch>
                  <a:fillRect l="-28571" t="-17742" r="-6428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blipFill>
                <a:blip r:embed="rId4"/>
                <a:stretch>
                  <a:fillRect l="-24444" t="-19355" r="-6888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blipFill>
                <a:blip r:embed="rId5"/>
                <a:stretch>
                  <a:fillRect l="-22000" t="-19355" r="-56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9BAAF9-B41B-599D-E936-607E44654CAA}"/>
              </a:ext>
            </a:extLst>
          </p:cNvPr>
          <p:cNvCxnSpPr>
            <a:cxnSpLocks/>
          </p:cNvCxnSpPr>
          <p:nvPr/>
        </p:nvCxnSpPr>
        <p:spPr>
          <a:xfrm flipV="1">
            <a:off x="5988870" y="2170450"/>
            <a:ext cx="864897" cy="67304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30A60-4C2E-7869-7D8A-549F0E53CF8D}"/>
              </a:ext>
            </a:extLst>
          </p:cNvPr>
          <p:cNvCxnSpPr>
            <a:cxnSpLocks/>
          </p:cNvCxnSpPr>
          <p:nvPr/>
        </p:nvCxnSpPr>
        <p:spPr>
          <a:xfrm flipH="1" flipV="1">
            <a:off x="5311105" y="2039194"/>
            <a:ext cx="677765" cy="825447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/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blipFill>
                <a:blip r:embed="rId6"/>
                <a:stretch>
                  <a:fillRect l="-10204" t="-26667" r="-4898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/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blipFill>
                <a:blip r:embed="rId7"/>
                <a:stretch>
                  <a:fillRect l="-18367" t="-26667" r="-5102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1E375-192F-346D-213C-6291FA073E92}"/>
              </a:ext>
            </a:extLst>
          </p:cNvPr>
          <p:cNvCxnSpPr>
            <a:cxnSpLocks/>
          </p:cNvCxnSpPr>
          <p:nvPr/>
        </p:nvCxnSpPr>
        <p:spPr>
          <a:xfrm flipV="1">
            <a:off x="6096000" y="2840513"/>
            <a:ext cx="2238375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0A78A936-2255-7B79-AA5B-1C0047795E8D}"/>
              </a:ext>
            </a:extLst>
          </p:cNvPr>
          <p:cNvSpPr/>
          <p:nvPr/>
        </p:nvSpPr>
        <p:spPr>
          <a:xfrm>
            <a:off x="5434860" y="2260606"/>
            <a:ext cx="1159814" cy="1159814"/>
          </a:xfrm>
          <a:prstGeom prst="pie">
            <a:avLst>
              <a:gd name="adj1" fmla="val 19291880"/>
              <a:gd name="adj2" fmla="val 21548400"/>
            </a:avLst>
          </a:prstGeom>
          <a:solidFill>
            <a:srgbClr val="FF01B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/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blipFill>
                <a:blip r:embed="rId8"/>
                <a:stretch>
                  <a:fillRect l="-13043" r="-144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07CC89-669F-C599-70FF-5588652724E2}"/>
              </a:ext>
            </a:extLst>
          </p:cNvPr>
          <p:cNvCxnSpPr>
            <a:cxnSpLocks/>
          </p:cNvCxnSpPr>
          <p:nvPr/>
        </p:nvCxnSpPr>
        <p:spPr>
          <a:xfrm>
            <a:off x="6011181" y="2855328"/>
            <a:ext cx="2123331" cy="68094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5DFF5AEB-56FC-8C83-2B7B-A4CCEAC251F9}"/>
              </a:ext>
            </a:extLst>
          </p:cNvPr>
          <p:cNvSpPr/>
          <p:nvPr/>
        </p:nvSpPr>
        <p:spPr>
          <a:xfrm>
            <a:off x="5417996" y="2261832"/>
            <a:ext cx="1159814" cy="1159814"/>
          </a:xfrm>
          <a:prstGeom prst="pie">
            <a:avLst>
              <a:gd name="adj1" fmla="val 21589350"/>
              <a:gd name="adj2" fmla="val 1155398"/>
            </a:avLst>
          </a:prstGeom>
          <a:solidFill>
            <a:srgbClr val="37FF91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1FA46E-A822-178E-5BF2-90352479BC84}"/>
              </a:ext>
            </a:extLst>
          </p:cNvPr>
          <p:cNvCxnSpPr>
            <a:cxnSpLocks/>
          </p:cNvCxnSpPr>
          <p:nvPr/>
        </p:nvCxnSpPr>
        <p:spPr>
          <a:xfrm>
            <a:off x="5988869" y="2842441"/>
            <a:ext cx="1197961" cy="39123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881741" y="2724664"/>
            <a:ext cx="214259" cy="214259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/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blipFill>
                <a:blip r:embed="rId9"/>
                <a:stretch>
                  <a:fillRect l="-13043" r="-289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/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blipFill>
                <a:blip r:embed="rId10"/>
                <a:stretch>
                  <a:fillRect l="-12766" t="-23913" r="-7021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032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DC82063C-4B42-69B9-4401-F0868D2A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650" y="994173"/>
            <a:ext cx="2889754" cy="163387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0E0EC8F-BC1C-6FB2-11C9-3B48BFA3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98" y="937377"/>
            <a:ext cx="2889754" cy="16338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B7D07B-C265-6F00-F75D-1FD2527E9C35}"/>
              </a:ext>
            </a:extLst>
          </p:cNvPr>
          <p:cNvCxnSpPr>
            <a:cxnSpLocks/>
          </p:cNvCxnSpPr>
          <p:nvPr/>
        </p:nvCxnSpPr>
        <p:spPr>
          <a:xfrm>
            <a:off x="4845045" y="1794879"/>
            <a:ext cx="591177" cy="74125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FDCF216-E020-BCFE-ED29-D953A7F9040B}"/>
              </a:ext>
            </a:extLst>
          </p:cNvPr>
          <p:cNvSpPr/>
          <p:nvPr/>
        </p:nvSpPr>
        <p:spPr>
          <a:xfrm rot="10800000">
            <a:off x="2464137" y="1311066"/>
            <a:ext cx="74083" cy="2169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580476FD-181E-B873-AE90-7F3789AD4813}"/>
              </a:ext>
            </a:extLst>
          </p:cNvPr>
          <p:cNvSpPr/>
          <p:nvPr/>
        </p:nvSpPr>
        <p:spPr>
          <a:xfrm rot="10800000">
            <a:off x="2406132" y="1432753"/>
            <a:ext cx="241300" cy="273050"/>
          </a:xfrm>
          <a:prstGeom prst="can">
            <a:avLst>
              <a:gd name="adj" fmla="val 15000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EAECF3-55A8-57A9-121D-1127316E104E}"/>
              </a:ext>
            </a:extLst>
          </p:cNvPr>
          <p:cNvSpPr/>
          <p:nvPr/>
        </p:nvSpPr>
        <p:spPr>
          <a:xfrm rot="10800000">
            <a:off x="2521268" y="1388852"/>
            <a:ext cx="74083" cy="2169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626E05-2F81-648E-D843-2B65DD436DFD}"/>
              </a:ext>
            </a:extLst>
          </p:cNvPr>
          <p:cNvSpPr/>
          <p:nvPr/>
        </p:nvSpPr>
        <p:spPr>
          <a:xfrm rot="10800000">
            <a:off x="2346235" y="1654895"/>
            <a:ext cx="355600" cy="2730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C0219C-1270-AAA6-852D-2BDFB863D63F}"/>
                  </a:ext>
                </a:extLst>
              </p:cNvPr>
              <p:cNvSpPr txBox="1"/>
              <p:nvPr/>
            </p:nvSpPr>
            <p:spPr>
              <a:xfrm>
                <a:off x="3156733" y="231115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C0219C-1270-AAA6-852D-2BDFB863D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3" y="231115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D50E8E-6EA1-F58E-76EA-219CD3AFCEB0}"/>
                  </a:ext>
                </a:extLst>
              </p:cNvPr>
              <p:cNvSpPr txBox="1"/>
              <p:nvPr/>
            </p:nvSpPr>
            <p:spPr>
              <a:xfrm>
                <a:off x="2349233" y="2264174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D50E8E-6EA1-F58E-76EA-219CD3AF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233" y="2264174"/>
                <a:ext cx="344069" cy="307777"/>
              </a:xfrm>
              <a:prstGeom prst="rect">
                <a:avLst/>
              </a:prstGeom>
              <a:blipFill>
                <a:blip r:embed="rId4"/>
                <a:stretch>
                  <a:fillRect l="-19298" t="-23529" r="-3684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0B3E35-51D8-E185-C7CD-B8E6A29FA657}"/>
                  </a:ext>
                </a:extLst>
              </p:cNvPr>
              <p:cNvSpPr txBox="1"/>
              <p:nvPr/>
            </p:nvSpPr>
            <p:spPr>
              <a:xfrm>
                <a:off x="1946239" y="141538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0B3E35-51D8-E185-C7CD-B8E6A29FA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39" y="1415380"/>
                <a:ext cx="329641" cy="307777"/>
              </a:xfrm>
              <a:prstGeom prst="rect">
                <a:avLst/>
              </a:prstGeom>
              <a:blipFill>
                <a:blip r:embed="rId5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BC08C9-3874-6064-4517-F9F526FC2F82}"/>
              </a:ext>
            </a:extLst>
          </p:cNvPr>
          <p:cNvCxnSpPr>
            <a:cxnSpLocks/>
          </p:cNvCxnSpPr>
          <p:nvPr/>
        </p:nvCxnSpPr>
        <p:spPr>
          <a:xfrm>
            <a:off x="2521268" y="1927945"/>
            <a:ext cx="0" cy="37463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9FF99F-3DD3-8E20-C879-6588052B2E4F}"/>
              </a:ext>
            </a:extLst>
          </p:cNvPr>
          <p:cNvCxnSpPr>
            <a:cxnSpLocks/>
          </p:cNvCxnSpPr>
          <p:nvPr/>
        </p:nvCxnSpPr>
        <p:spPr>
          <a:xfrm flipH="1">
            <a:off x="1865112" y="1791420"/>
            <a:ext cx="48112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CB2875-6124-7F5E-B20F-044069EA2633}"/>
              </a:ext>
            </a:extLst>
          </p:cNvPr>
          <p:cNvCxnSpPr>
            <a:cxnSpLocks/>
          </p:cNvCxnSpPr>
          <p:nvPr/>
        </p:nvCxnSpPr>
        <p:spPr>
          <a:xfrm>
            <a:off x="2521267" y="1806726"/>
            <a:ext cx="577705" cy="62366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017324-F2D7-4312-8F75-C47C1286F91B}"/>
              </a:ext>
            </a:extLst>
          </p:cNvPr>
          <p:cNvCxnSpPr>
            <a:cxnSpLocks/>
          </p:cNvCxnSpPr>
          <p:nvPr/>
        </p:nvCxnSpPr>
        <p:spPr>
          <a:xfrm>
            <a:off x="9487709" y="1794879"/>
            <a:ext cx="641549" cy="7897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3041258-1C00-EB47-B6E7-3AB4D9214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43" y="666529"/>
            <a:ext cx="1732480" cy="1732480"/>
          </a:xfrm>
          <a:prstGeom prst="rect">
            <a:avLst/>
          </a:prstGeom>
        </p:spPr>
      </p:pic>
      <p:sp>
        <p:nvSpPr>
          <p:cNvPr id="56" name="Sun 55">
            <a:extLst>
              <a:ext uri="{FF2B5EF4-FFF2-40B4-BE49-F238E27FC236}">
                <a16:creationId xmlns:a16="http://schemas.microsoft.com/office/drawing/2014/main" id="{6B728A0A-0F26-966B-69AA-0F261F8B7FFF}"/>
              </a:ext>
            </a:extLst>
          </p:cNvPr>
          <p:cNvSpPr/>
          <p:nvPr/>
        </p:nvSpPr>
        <p:spPr>
          <a:xfrm>
            <a:off x="6372603" y="1538589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hord 56">
            <a:extLst>
              <a:ext uri="{FF2B5EF4-FFF2-40B4-BE49-F238E27FC236}">
                <a16:creationId xmlns:a16="http://schemas.microsoft.com/office/drawing/2014/main" id="{E2DC0A16-524F-DAA7-AAEA-E8C0F6D9025E}"/>
              </a:ext>
            </a:extLst>
          </p:cNvPr>
          <p:cNvSpPr/>
          <p:nvPr/>
        </p:nvSpPr>
        <p:spPr>
          <a:xfrm>
            <a:off x="8318911" y="763193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03763C0-493C-2667-028F-971DAD78F266}"/>
              </a:ext>
            </a:extLst>
          </p:cNvPr>
          <p:cNvGrpSpPr/>
          <p:nvPr/>
        </p:nvGrpSpPr>
        <p:grpSpPr>
          <a:xfrm>
            <a:off x="8727958" y="1430063"/>
            <a:ext cx="992552" cy="1747567"/>
            <a:chOff x="5325900" y="3345556"/>
            <a:chExt cx="992552" cy="1747567"/>
          </a:xfrm>
        </p:grpSpPr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4D058140-513B-E253-D0E4-D81137DFEEB1}"/>
                </a:ext>
              </a:extLst>
            </p:cNvPr>
            <p:cNvSpPr/>
            <p:nvPr/>
          </p:nvSpPr>
          <p:spPr>
            <a:xfrm rot="16200000" flipV="1">
              <a:off x="5592397" y="4081965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AC3EB33-2B1A-CEC0-0113-80C7F8229DC7}"/>
                </a:ext>
              </a:extLst>
            </p:cNvPr>
            <p:cNvCxnSpPr>
              <a:cxnSpLocks/>
            </p:cNvCxnSpPr>
            <p:nvPr/>
          </p:nvCxnSpPr>
          <p:spPr>
            <a:xfrm>
              <a:off x="5811042" y="4366674"/>
              <a:ext cx="46061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ylinder 62">
              <a:extLst>
                <a:ext uri="{FF2B5EF4-FFF2-40B4-BE49-F238E27FC236}">
                  <a16:creationId xmlns:a16="http://schemas.microsoft.com/office/drawing/2014/main" id="{8CFB8923-16BE-693D-66C8-AC544D91857E}"/>
                </a:ext>
              </a:extLst>
            </p:cNvPr>
            <p:cNvSpPr/>
            <p:nvPr/>
          </p:nvSpPr>
          <p:spPr>
            <a:xfrm>
              <a:off x="5562273" y="4178581"/>
              <a:ext cx="241300" cy="273050"/>
            </a:xfrm>
            <a:prstGeom prst="can">
              <a:avLst>
                <a:gd name="adj" fmla="val 15000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ABFE6EC-485E-B3D9-6760-9DFD8C17A512}"/>
                </a:ext>
              </a:extLst>
            </p:cNvPr>
            <p:cNvSpPr/>
            <p:nvPr/>
          </p:nvSpPr>
          <p:spPr>
            <a:xfrm rot="10800000">
              <a:off x="5500291" y="3953594"/>
              <a:ext cx="355600" cy="27305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/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8966" t="-23529" r="-36207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/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9298" t="-26000" r="-36842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/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4545" t="-23529" r="-43636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0632FF1-B2FD-D08A-FF3B-06310120F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7408" y="3645056"/>
              <a:ext cx="0" cy="452377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174A6D9-74B4-4FE9-D3DC-49EFE0027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5900" y="4370739"/>
              <a:ext cx="351328" cy="72238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7EAA9E5A-D511-B523-951F-71FD00EF021F}"/>
                </a:ext>
              </a:extLst>
            </p:cNvPr>
            <p:cNvSpPr/>
            <p:nvPr/>
          </p:nvSpPr>
          <p:spPr>
            <a:xfrm rot="16200000" flipV="1">
              <a:off x="5405610" y="4430291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Sun 82">
            <a:extLst>
              <a:ext uri="{FF2B5EF4-FFF2-40B4-BE49-F238E27FC236}">
                <a16:creationId xmlns:a16="http://schemas.microsoft.com/office/drawing/2014/main" id="{F85DE8EF-36FE-F0A5-0658-9FB2827014F4}"/>
              </a:ext>
            </a:extLst>
          </p:cNvPr>
          <p:cNvSpPr/>
          <p:nvPr/>
        </p:nvSpPr>
        <p:spPr>
          <a:xfrm>
            <a:off x="1022008" y="1260309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852B4205-2531-5CFC-B48D-FE40F879CB9F}"/>
              </a:ext>
            </a:extLst>
          </p:cNvPr>
          <p:cNvSpPr/>
          <p:nvPr/>
        </p:nvSpPr>
        <p:spPr>
          <a:xfrm>
            <a:off x="2639669" y="1943931"/>
            <a:ext cx="230695" cy="230695"/>
          </a:xfrm>
          <a:prstGeom prst="arc">
            <a:avLst>
              <a:gd name="adj1" fmla="val 4515268"/>
              <a:gd name="adj2" fmla="val 0"/>
            </a:avLst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/>
              <p:nvPr/>
            </p:nvSpPr>
            <p:spPr>
              <a:xfrm>
                <a:off x="2912454" y="1821405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454" y="1821405"/>
                <a:ext cx="659283" cy="276999"/>
              </a:xfrm>
              <a:prstGeom prst="rect">
                <a:avLst/>
              </a:prstGeom>
              <a:blipFill>
                <a:blip r:embed="rId11"/>
                <a:stretch>
                  <a:fillRect l="-8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/>
              <p:nvPr/>
            </p:nvSpPr>
            <p:spPr>
              <a:xfrm>
                <a:off x="8025616" y="2677938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616" y="2677938"/>
                <a:ext cx="659283" cy="276999"/>
              </a:xfrm>
              <a:prstGeom prst="rect">
                <a:avLst/>
              </a:prstGeom>
              <a:blipFill>
                <a:blip r:embed="rId12"/>
                <a:stretch>
                  <a:fillRect l="-8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7F77DD43-3513-390A-90C5-DF5E21D1EEB0}"/>
              </a:ext>
            </a:extLst>
          </p:cNvPr>
          <p:cNvSpPr/>
          <p:nvPr/>
        </p:nvSpPr>
        <p:spPr>
          <a:xfrm>
            <a:off x="8773141" y="2787489"/>
            <a:ext cx="230695" cy="230695"/>
          </a:xfrm>
          <a:prstGeom prst="arc">
            <a:avLst>
              <a:gd name="adj1" fmla="val 4515268"/>
              <a:gd name="adj2" fmla="val 2199297"/>
            </a:avLst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E5DFECBC-1946-6825-95F5-E2351EF6B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09" y="442146"/>
            <a:ext cx="1732480" cy="1732480"/>
          </a:xfrm>
          <a:prstGeom prst="rect">
            <a:avLst/>
          </a:prstGeom>
        </p:spPr>
      </p:pic>
      <p:sp>
        <p:nvSpPr>
          <p:cNvPr id="90" name="Chord 89">
            <a:extLst>
              <a:ext uri="{FF2B5EF4-FFF2-40B4-BE49-F238E27FC236}">
                <a16:creationId xmlns:a16="http://schemas.microsoft.com/office/drawing/2014/main" id="{0046513F-DA8A-396E-39C4-F83419896C9F}"/>
              </a:ext>
            </a:extLst>
          </p:cNvPr>
          <p:cNvSpPr/>
          <p:nvPr/>
        </p:nvSpPr>
        <p:spPr>
          <a:xfrm>
            <a:off x="3608777" y="538810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A9E000-C879-1FC4-0591-E4B8894085D0}"/>
              </a:ext>
            </a:extLst>
          </p:cNvPr>
          <p:cNvGrpSpPr/>
          <p:nvPr/>
        </p:nvGrpSpPr>
        <p:grpSpPr>
          <a:xfrm>
            <a:off x="774690" y="3581493"/>
            <a:ext cx="4661532" cy="2010256"/>
            <a:chOff x="774690" y="3581493"/>
            <a:chExt cx="4661532" cy="20102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0C320E-3846-5809-F2DB-FF278F0D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3298" y="3957879"/>
              <a:ext cx="2889754" cy="163387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EA5C92-0BFD-DEDB-511C-E4C7115E3935}"/>
                </a:ext>
              </a:extLst>
            </p:cNvPr>
            <p:cNvCxnSpPr>
              <a:cxnSpLocks/>
            </p:cNvCxnSpPr>
            <p:nvPr/>
          </p:nvCxnSpPr>
          <p:spPr>
            <a:xfrm>
              <a:off x="4845045" y="4815381"/>
              <a:ext cx="591177" cy="74125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un 15">
              <a:extLst>
                <a:ext uri="{FF2B5EF4-FFF2-40B4-BE49-F238E27FC236}">
                  <a16:creationId xmlns:a16="http://schemas.microsoft.com/office/drawing/2014/main" id="{9BA0D250-9D94-537E-0FF8-8C2A9ED56DC2}"/>
                </a:ext>
              </a:extLst>
            </p:cNvPr>
            <p:cNvSpPr/>
            <p:nvPr/>
          </p:nvSpPr>
          <p:spPr>
            <a:xfrm>
              <a:off x="774690" y="4120193"/>
              <a:ext cx="841462" cy="841462"/>
            </a:xfrm>
            <a:prstGeom prst="sun">
              <a:avLst>
                <a:gd name="adj" fmla="val 3103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A9CE48-6598-F9C5-5CD1-4A9502C2E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777" y="3581493"/>
              <a:ext cx="1732480" cy="1732480"/>
            </a:xfrm>
            <a:prstGeom prst="rect">
              <a:avLst/>
            </a:prstGeom>
          </p:spPr>
        </p:pic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612B900B-063E-B809-FDC5-A7873A57090E}"/>
                </a:ext>
              </a:extLst>
            </p:cNvPr>
            <p:cNvSpPr/>
            <p:nvPr/>
          </p:nvSpPr>
          <p:spPr>
            <a:xfrm>
              <a:off x="3710745" y="3678157"/>
              <a:ext cx="1537523" cy="1537523"/>
            </a:xfrm>
            <a:prstGeom prst="chord">
              <a:avLst>
                <a:gd name="adj1" fmla="val 16208385"/>
                <a:gd name="adj2" fmla="val 5408278"/>
              </a:avLst>
            </a:prstGeom>
            <a:solidFill>
              <a:schemeClr val="dk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19151F-ED33-7FCF-8C93-C1787B98DCDF}"/>
                </a:ext>
              </a:extLst>
            </p:cNvPr>
            <p:cNvGrpSpPr/>
            <p:nvPr/>
          </p:nvGrpSpPr>
          <p:grpSpPr>
            <a:xfrm>
              <a:off x="2175005" y="4020296"/>
              <a:ext cx="1201895" cy="1473991"/>
              <a:chOff x="2083803" y="3757367"/>
              <a:chExt cx="1201895" cy="1473991"/>
            </a:xfrm>
          </p:grpSpPr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19CD7141-C311-A016-7FA4-88C7375FE88B}"/>
                  </a:ext>
                </a:extLst>
              </p:cNvPr>
              <p:cNvSpPr/>
              <p:nvPr/>
            </p:nvSpPr>
            <p:spPr>
              <a:xfrm rot="16200000">
                <a:off x="2202432" y="4369030"/>
                <a:ext cx="391942" cy="113428"/>
              </a:xfrm>
              <a:prstGeom prst="parallelogram">
                <a:avLst>
                  <a:gd name="adj" fmla="val 17710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ylinder 5">
                <a:extLst>
                  <a:ext uri="{FF2B5EF4-FFF2-40B4-BE49-F238E27FC236}">
                    <a16:creationId xmlns:a16="http://schemas.microsoft.com/office/drawing/2014/main" id="{E09F0E76-026C-F1DB-4444-AFF8393A9E7B}"/>
                  </a:ext>
                </a:extLst>
              </p:cNvPr>
              <p:cNvSpPr/>
              <p:nvPr/>
            </p:nvSpPr>
            <p:spPr>
              <a:xfrm>
                <a:off x="2406132" y="4453255"/>
                <a:ext cx="241300" cy="273050"/>
              </a:xfrm>
              <a:prstGeom prst="can">
                <a:avLst>
                  <a:gd name="adj" fmla="val 15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CCD01-AE15-5D73-BA76-7CB452876763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415" y="4923581"/>
                    <a:ext cx="35048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CCD01-AE15-5D73-BA76-7CB4528767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5415" y="4923581"/>
                    <a:ext cx="35048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053" t="-26000" r="-36842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68B3D1D-369B-0348-E3DD-BC559FCCC17B}"/>
                      </a:ext>
                    </a:extLst>
                  </p:cNvPr>
                  <p:cNvSpPr txBox="1"/>
                  <p:nvPr/>
                </p:nvSpPr>
                <p:spPr>
                  <a:xfrm>
                    <a:off x="2083803" y="3757367"/>
                    <a:ext cx="34406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68B3D1D-369B-0348-E3DD-BC559FCCC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3803" y="3757367"/>
                    <a:ext cx="34406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1429" t="-23529" r="-37500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6C1A942-8550-B8ED-B07F-476802F41B7C}"/>
                      </a:ext>
                    </a:extLst>
                  </p:cNvPr>
                  <p:cNvSpPr txBox="1"/>
                  <p:nvPr/>
                </p:nvSpPr>
                <p:spPr>
                  <a:xfrm>
                    <a:off x="2910467" y="4598829"/>
                    <a:ext cx="32964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6C1A942-8550-B8ED-B07F-476802F41B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467" y="4598829"/>
                    <a:ext cx="32964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815" t="-26000" r="-46296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417E364-FD9C-57DF-D7C5-EDB468F7C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6868" y="3792411"/>
                <a:ext cx="5514" cy="458997"/>
              </a:xfrm>
              <a:prstGeom prst="straightConnector1">
                <a:avLst/>
              </a:prstGeom>
              <a:ln w="57150">
                <a:solidFill>
                  <a:srgbClr val="112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BAA8212-1768-7B86-EF77-20A6356EC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7432" y="4603746"/>
                <a:ext cx="638266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F579E15-DCC1-DA90-5610-C6C2575D3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350" y="4722420"/>
                <a:ext cx="320201" cy="499013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7DEB1588-09A9-88AB-0E38-39A30A3BBC39}"/>
                  </a:ext>
                </a:extLst>
              </p:cNvPr>
              <p:cNvSpPr/>
              <p:nvPr/>
            </p:nvSpPr>
            <p:spPr>
              <a:xfrm rot="16200000">
                <a:off x="2390369" y="4665706"/>
                <a:ext cx="391942" cy="113428"/>
              </a:xfrm>
              <a:prstGeom prst="parallelogram">
                <a:avLst>
                  <a:gd name="adj" fmla="val 17710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E8897E-FF8E-77DD-2EAF-74B171A5FD70}"/>
                  </a:ext>
                </a:extLst>
              </p:cNvPr>
              <p:cNvSpPr/>
              <p:nvPr/>
            </p:nvSpPr>
            <p:spPr>
              <a:xfrm rot="10800000">
                <a:off x="2391822" y="4229773"/>
                <a:ext cx="275608" cy="27305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8026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559F26-B906-1572-6A4D-8C79A1B5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98" y="0"/>
            <a:ext cx="720800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F5B23D-D83C-8235-AB2C-6B17F7437135}"/>
              </a:ext>
            </a:extLst>
          </p:cNvPr>
          <p:cNvSpPr txBox="1"/>
          <p:nvPr/>
        </p:nvSpPr>
        <p:spPr>
          <a:xfrm>
            <a:off x="6631682" y="3361267"/>
            <a:ext cx="1022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0: Initial profile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3D8AF-C838-48E8-284C-730EFC055DD7}"/>
              </a:ext>
            </a:extLst>
          </p:cNvPr>
          <p:cNvSpPr txBox="1"/>
          <p:nvPr/>
        </p:nvSpPr>
        <p:spPr>
          <a:xfrm>
            <a:off x="4980683" y="2382837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DFAEC-A61D-6608-63AD-8AD8BA85F85E}"/>
              </a:ext>
            </a:extLst>
          </p:cNvPr>
          <p:cNvSpPr txBox="1"/>
          <p:nvPr/>
        </p:nvSpPr>
        <p:spPr>
          <a:xfrm>
            <a:off x="6689256" y="2670836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E00F5-0DC5-CECB-3822-48D005EF01D4}"/>
              </a:ext>
            </a:extLst>
          </p:cNvPr>
          <p:cNvSpPr txBox="1"/>
          <p:nvPr/>
        </p:nvSpPr>
        <p:spPr>
          <a:xfrm>
            <a:off x="4860456" y="3951088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E296A-4B25-FDCE-29CA-951EEE072F57}"/>
              </a:ext>
            </a:extLst>
          </p:cNvPr>
          <p:cNvSpPr txBox="1"/>
          <p:nvPr/>
        </p:nvSpPr>
        <p:spPr>
          <a:xfrm>
            <a:off x="3958499" y="3566551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76D9D-C7A9-291D-6E98-BB1FCC51FA3A}"/>
              </a:ext>
            </a:extLst>
          </p:cNvPr>
          <p:cNvSpPr txBox="1"/>
          <p:nvPr/>
        </p:nvSpPr>
        <p:spPr>
          <a:xfrm>
            <a:off x="3838272" y="2789931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3146236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7162A62-05AD-3C17-7E6F-B2E1472F92E9}"/>
              </a:ext>
            </a:extLst>
          </p:cNvPr>
          <p:cNvSpPr/>
          <p:nvPr/>
        </p:nvSpPr>
        <p:spPr>
          <a:xfrm>
            <a:off x="6313708" y="2723150"/>
            <a:ext cx="3652519" cy="1798823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519" h="1539027">
                <a:moveTo>
                  <a:pt x="4233" y="779551"/>
                </a:moveTo>
                <a:lnTo>
                  <a:pt x="3638549" y="0"/>
                </a:lnTo>
                <a:lnTo>
                  <a:pt x="3652519" y="1091566"/>
                </a:lnTo>
                <a:lnTo>
                  <a:pt x="0" y="1539027"/>
                </a:lnTo>
                <a:lnTo>
                  <a:pt x="4233" y="779551"/>
                </a:lnTo>
                <a:close/>
              </a:path>
            </a:pathLst>
          </a:custGeom>
          <a:solidFill>
            <a:srgbClr val="37FF9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2F9F5-77CE-0C36-AFE5-CF3C373AC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12551"/>
          <a:stretch/>
        </p:blipFill>
        <p:spPr>
          <a:xfrm>
            <a:off x="1950293" y="1867301"/>
            <a:ext cx="7444390" cy="34265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D916E9-1977-C9E2-4323-F828B34666D4}"/>
                  </a:ext>
                </a:extLst>
              </p:cNvPr>
              <p:cNvSpPr txBox="1"/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D916E9-1977-C9E2-4323-F828B346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6000" r="-3684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F2BF8-DF71-1D4D-54EB-450FC6AB8531}"/>
                  </a:ext>
                </a:extLst>
              </p:cNvPr>
              <p:cNvSpPr txBox="1"/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F2BF8-DF71-1D4D-54EB-450FC6AB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4815" t="-26000" r="-4629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55EB3A-E394-0725-4B16-C7BB03443441}"/>
              </a:ext>
            </a:extLst>
          </p:cNvPr>
          <p:cNvCxnSpPr>
            <a:cxnSpLocks/>
          </p:cNvCxnSpPr>
          <p:nvPr/>
        </p:nvCxnSpPr>
        <p:spPr>
          <a:xfrm flipH="1" flipV="1">
            <a:off x="2519645" y="3995540"/>
            <a:ext cx="3371430" cy="14742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72249-CE06-34C2-44CE-362ED098874E}"/>
              </a:ext>
            </a:extLst>
          </p:cNvPr>
          <p:cNvCxnSpPr>
            <a:cxnSpLocks/>
          </p:cNvCxnSpPr>
          <p:nvPr/>
        </p:nvCxnSpPr>
        <p:spPr>
          <a:xfrm flipH="1">
            <a:off x="3201635" y="4127500"/>
            <a:ext cx="2677443" cy="48324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7E56F69-C673-0250-9700-364CA95FF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5" t="48504" r="50000" b="30248"/>
          <a:stretch/>
        </p:blipFill>
        <p:spPr>
          <a:xfrm>
            <a:off x="4966368" y="3599305"/>
            <a:ext cx="706120" cy="924569"/>
          </a:xfrm>
          <a:prstGeom prst="rect">
            <a:avLst/>
          </a:prstGeom>
        </p:spPr>
      </p:pic>
      <p:sp>
        <p:nvSpPr>
          <p:cNvPr id="2" name="Cylinder 1">
            <a:extLst>
              <a:ext uri="{FF2B5EF4-FFF2-40B4-BE49-F238E27FC236}">
                <a16:creationId xmlns:a16="http://schemas.microsoft.com/office/drawing/2014/main" id="{73A29E83-7AAD-94CE-C767-33B1DDC98B6E}"/>
              </a:ext>
            </a:extLst>
          </p:cNvPr>
          <p:cNvSpPr/>
          <p:nvPr/>
        </p:nvSpPr>
        <p:spPr>
          <a:xfrm>
            <a:off x="5370484" y="3580598"/>
            <a:ext cx="959196" cy="960922"/>
          </a:xfrm>
          <a:prstGeom prst="can">
            <a:avLst>
              <a:gd name="adj" fmla="val 10809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2CE50D49-D988-01E0-2486-2F62C4107E7B}"/>
              </a:ext>
            </a:extLst>
          </p:cNvPr>
          <p:cNvSpPr/>
          <p:nvPr/>
        </p:nvSpPr>
        <p:spPr>
          <a:xfrm rot="1800000">
            <a:off x="9696295" y="3167076"/>
            <a:ext cx="1033367" cy="1033367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513FCA-34F8-2278-28D5-84B62E1772AF}"/>
              </a:ext>
            </a:extLst>
          </p:cNvPr>
          <p:cNvCxnSpPr>
            <a:cxnSpLocks/>
          </p:cNvCxnSpPr>
          <p:nvPr/>
        </p:nvCxnSpPr>
        <p:spPr>
          <a:xfrm flipV="1">
            <a:off x="9985107" y="2109981"/>
            <a:ext cx="0" cy="12384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14AB66-ABE2-9F95-FEA9-ADB9AADD0DDC}"/>
              </a:ext>
            </a:extLst>
          </p:cNvPr>
          <p:cNvCxnSpPr>
            <a:cxnSpLocks/>
          </p:cNvCxnSpPr>
          <p:nvPr/>
        </p:nvCxnSpPr>
        <p:spPr>
          <a:xfrm>
            <a:off x="9980436" y="3328268"/>
            <a:ext cx="102119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9440E8DA-D30E-DCE7-BA6F-6BEAE65E9249}"/>
              </a:ext>
            </a:extLst>
          </p:cNvPr>
          <p:cNvSpPr/>
          <p:nvPr/>
        </p:nvSpPr>
        <p:spPr>
          <a:xfrm rot="18000000">
            <a:off x="9652912" y="2564497"/>
            <a:ext cx="1136233" cy="1136233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A06DC8-0AEA-7B40-B3D7-F008F02DB8CB}"/>
              </a:ext>
            </a:extLst>
          </p:cNvPr>
          <p:cNvGrpSpPr/>
          <p:nvPr/>
        </p:nvGrpSpPr>
        <p:grpSpPr>
          <a:xfrm flipH="1">
            <a:off x="9191614" y="2576203"/>
            <a:ext cx="1100667" cy="1605879"/>
            <a:chOff x="9425832" y="2097039"/>
            <a:chExt cx="825434" cy="1204312"/>
          </a:xfrm>
        </p:grpSpPr>
        <p:sp>
          <p:nvSpPr>
            <p:cNvPr id="36" name="Partial Circle 35">
              <a:extLst>
                <a:ext uri="{FF2B5EF4-FFF2-40B4-BE49-F238E27FC236}">
                  <a16:creationId xmlns:a16="http://schemas.microsoft.com/office/drawing/2014/main" id="{B4EF3986-DD0F-A9B1-F415-96C81A21F39A}"/>
                </a:ext>
              </a:extLst>
            </p:cNvPr>
            <p:cNvSpPr/>
            <p:nvPr/>
          </p:nvSpPr>
          <p:spPr>
            <a:xfrm rot="1800000">
              <a:off x="9425832" y="248286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FF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Partial Circle 36">
              <a:extLst>
                <a:ext uri="{FF2B5EF4-FFF2-40B4-BE49-F238E27FC236}">
                  <a16:creationId xmlns:a16="http://schemas.microsoft.com/office/drawing/2014/main" id="{D8047218-D158-8F58-44FD-797430DA4FEA}"/>
                </a:ext>
              </a:extLst>
            </p:cNvPr>
            <p:cNvSpPr/>
            <p:nvPr/>
          </p:nvSpPr>
          <p:spPr>
            <a:xfrm rot="18000000">
              <a:off x="9432784" y="209703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00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1844FEDF-7789-8929-A32E-C4828F54EB2D}"/>
              </a:ext>
            </a:extLst>
          </p:cNvPr>
          <p:cNvSpPr/>
          <p:nvPr/>
        </p:nvSpPr>
        <p:spPr>
          <a:xfrm>
            <a:off x="9347515" y="2720354"/>
            <a:ext cx="1275186" cy="1275186"/>
          </a:xfrm>
          <a:prstGeom prst="ellipse">
            <a:avLst/>
          </a:prstGeom>
          <a:solidFill>
            <a:srgbClr val="A1E2F9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hord 27">
            <a:extLst>
              <a:ext uri="{FF2B5EF4-FFF2-40B4-BE49-F238E27FC236}">
                <a16:creationId xmlns:a16="http://schemas.microsoft.com/office/drawing/2014/main" id="{569A983E-EF2E-FACD-EED7-F0CE3F57E66D}"/>
              </a:ext>
            </a:extLst>
          </p:cNvPr>
          <p:cNvSpPr/>
          <p:nvPr/>
        </p:nvSpPr>
        <p:spPr>
          <a:xfrm>
            <a:off x="9552771" y="1850814"/>
            <a:ext cx="864673" cy="864673"/>
          </a:xfrm>
          <a:prstGeom prst="chord">
            <a:avLst>
              <a:gd name="adj1" fmla="val 2700000"/>
              <a:gd name="adj2" fmla="val 811145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9A4FD3-22AE-C51F-F4E4-095700074226}"/>
                  </a:ext>
                </a:extLst>
              </p:cNvPr>
              <p:cNvSpPr txBox="1"/>
              <p:nvPr/>
            </p:nvSpPr>
            <p:spPr>
              <a:xfrm>
                <a:off x="5462791" y="2915842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9A4FD3-22AE-C51F-F4E4-09570007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91" y="2915842"/>
                <a:ext cx="344069" cy="307777"/>
              </a:xfrm>
              <a:prstGeom prst="rect">
                <a:avLst/>
              </a:prstGeom>
              <a:blipFill>
                <a:blip r:embed="rId7"/>
                <a:stretch>
                  <a:fillRect l="-19298" t="-23529" r="-3684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B9D54F-0BFA-9487-6EC4-DCB840ADA9FE}"/>
              </a:ext>
            </a:extLst>
          </p:cNvPr>
          <p:cNvCxnSpPr>
            <a:cxnSpLocks/>
          </p:cNvCxnSpPr>
          <p:nvPr/>
        </p:nvCxnSpPr>
        <p:spPr>
          <a:xfrm flipV="1">
            <a:off x="5879078" y="2771432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79F6D8A-A94B-86DC-B0F2-8C79BB64A447}"/>
              </a:ext>
            </a:extLst>
          </p:cNvPr>
          <p:cNvSpPr txBox="1"/>
          <p:nvPr/>
        </p:nvSpPr>
        <p:spPr>
          <a:xfrm>
            <a:off x="9190478" y="412750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CADA84-6E33-066E-0048-A20A1163C195}"/>
              </a:ext>
            </a:extLst>
          </p:cNvPr>
          <p:cNvSpPr txBox="1"/>
          <p:nvPr/>
        </p:nvSpPr>
        <p:spPr>
          <a:xfrm>
            <a:off x="8591723" y="2396951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1FC727-2E9B-7BEF-F893-6F9CAD80F9CD}"/>
              </a:ext>
            </a:extLst>
          </p:cNvPr>
          <p:cNvSpPr txBox="1"/>
          <p:nvPr/>
        </p:nvSpPr>
        <p:spPr>
          <a:xfrm>
            <a:off x="10201761" y="4128357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D6CE8-13A7-79F6-CA96-3E912A79117F}"/>
              </a:ext>
            </a:extLst>
          </p:cNvPr>
          <p:cNvSpPr txBox="1"/>
          <p:nvPr/>
        </p:nvSpPr>
        <p:spPr>
          <a:xfrm>
            <a:off x="10795886" y="2396951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6FEE7A-6FFA-D2D1-4F59-D52062CE8D19}"/>
                  </a:ext>
                </a:extLst>
              </p:cNvPr>
              <p:cNvSpPr txBox="1"/>
              <p:nvPr/>
            </p:nvSpPr>
            <p:spPr>
              <a:xfrm>
                <a:off x="9552768" y="2067721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6FEE7A-6FFA-D2D1-4F59-D52062CE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768" y="2067721"/>
                <a:ext cx="329641" cy="307777"/>
              </a:xfrm>
              <a:prstGeom prst="rect">
                <a:avLst/>
              </a:prstGeom>
              <a:blipFill>
                <a:blip r:embed="rId8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07AF1A-6A91-32F0-3CDC-53163E33805E}"/>
                  </a:ext>
                </a:extLst>
              </p:cNvPr>
              <p:cNvSpPr txBox="1"/>
              <p:nvPr/>
            </p:nvSpPr>
            <p:spPr>
              <a:xfrm>
                <a:off x="10745596" y="3500475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07AF1A-6A91-32F0-3CDC-53163E33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596" y="3500475"/>
                <a:ext cx="350481" cy="307777"/>
              </a:xfrm>
              <a:prstGeom prst="rect">
                <a:avLst/>
              </a:prstGeom>
              <a:blipFill>
                <a:blip r:embed="rId9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153D4414-0931-915E-B61F-76E650295C50}"/>
              </a:ext>
            </a:extLst>
          </p:cNvPr>
          <p:cNvSpPr/>
          <p:nvPr/>
        </p:nvSpPr>
        <p:spPr>
          <a:xfrm>
            <a:off x="5771949" y="4027025"/>
            <a:ext cx="214259" cy="214259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06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104849-D327-95ED-C373-58B8FB493835}"/>
              </a:ext>
            </a:extLst>
          </p:cNvPr>
          <p:cNvSpPr/>
          <p:nvPr/>
        </p:nvSpPr>
        <p:spPr>
          <a:xfrm>
            <a:off x="3649979" y="2054781"/>
            <a:ext cx="2952326" cy="1297418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  <a:gd name="connsiteX0" fmla="*/ 4233 w 3652519"/>
              <a:gd name="connsiteY0" fmla="*/ 1034897 h 1794373"/>
              <a:gd name="connsiteX1" fmla="*/ 1562099 w 3652519"/>
              <a:gd name="connsiteY1" fmla="*/ 0 h 1794373"/>
              <a:gd name="connsiteX2" fmla="*/ 3652519 w 3652519"/>
              <a:gd name="connsiteY2" fmla="*/ 1346912 h 1794373"/>
              <a:gd name="connsiteX3" fmla="*/ 0 w 3652519"/>
              <a:gd name="connsiteY3" fmla="*/ 1794373 h 1794373"/>
              <a:gd name="connsiteX4" fmla="*/ 4233 w 3652519"/>
              <a:gd name="connsiteY4" fmla="*/ 1034897 h 1794373"/>
              <a:gd name="connsiteX0" fmla="*/ 4233 w 1562099"/>
              <a:gd name="connsiteY0" fmla="*/ 1034897 h 1794373"/>
              <a:gd name="connsiteX1" fmla="*/ 1562099 w 1562099"/>
              <a:gd name="connsiteY1" fmla="*/ 0 h 1794373"/>
              <a:gd name="connsiteX2" fmla="*/ 1544319 w 1562099"/>
              <a:gd name="connsiteY2" fmla="*/ 1461003 h 1794373"/>
              <a:gd name="connsiteX3" fmla="*/ 0 w 1562099"/>
              <a:gd name="connsiteY3" fmla="*/ 1794373 h 1794373"/>
              <a:gd name="connsiteX4" fmla="*/ 4233 w 1562099"/>
              <a:gd name="connsiteY4" fmla="*/ 1034897 h 1794373"/>
              <a:gd name="connsiteX0" fmla="*/ 4233 w 1555749"/>
              <a:gd name="connsiteY0" fmla="*/ 1018598 h 1778074"/>
              <a:gd name="connsiteX1" fmla="*/ 1555749 w 1555749"/>
              <a:gd name="connsiteY1" fmla="*/ 0 h 1778074"/>
              <a:gd name="connsiteX2" fmla="*/ 1544319 w 1555749"/>
              <a:gd name="connsiteY2" fmla="*/ 1444704 h 1778074"/>
              <a:gd name="connsiteX3" fmla="*/ 0 w 1555749"/>
              <a:gd name="connsiteY3" fmla="*/ 1778074 h 1778074"/>
              <a:gd name="connsiteX4" fmla="*/ 4233 w 1555749"/>
              <a:gd name="connsiteY4" fmla="*/ 1018598 h 1778074"/>
              <a:gd name="connsiteX0" fmla="*/ 0 w 2460836"/>
              <a:gd name="connsiteY0" fmla="*/ 979481 h 1778074"/>
              <a:gd name="connsiteX1" fmla="*/ 2460836 w 2460836"/>
              <a:gd name="connsiteY1" fmla="*/ 0 h 1778074"/>
              <a:gd name="connsiteX2" fmla="*/ 2449406 w 2460836"/>
              <a:gd name="connsiteY2" fmla="*/ 1444704 h 1778074"/>
              <a:gd name="connsiteX3" fmla="*/ 905087 w 2460836"/>
              <a:gd name="connsiteY3" fmla="*/ 1778074 h 1778074"/>
              <a:gd name="connsiteX4" fmla="*/ 0 w 2460836"/>
              <a:gd name="connsiteY4" fmla="*/ 979481 h 1778074"/>
              <a:gd name="connsiteX0" fmla="*/ 0 w 2460836"/>
              <a:gd name="connsiteY0" fmla="*/ 979481 h 1444704"/>
              <a:gd name="connsiteX1" fmla="*/ 2460836 w 2460836"/>
              <a:gd name="connsiteY1" fmla="*/ 0 h 1444704"/>
              <a:gd name="connsiteX2" fmla="*/ 2449406 w 2460836"/>
              <a:gd name="connsiteY2" fmla="*/ 1444704 h 1444704"/>
              <a:gd name="connsiteX3" fmla="*/ 910167 w 2460836"/>
              <a:gd name="connsiteY3" fmla="*/ 1021815 h 1444704"/>
              <a:gd name="connsiteX4" fmla="*/ 0 w 2460836"/>
              <a:gd name="connsiteY4" fmla="*/ 979481 h 1444704"/>
              <a:gd name="connsiteX0" fmla="*/ 0 w 3028526"/>
              <a:gd name="connsiteY0" fmla="*/ 979481 h 1140462"/>
              <a:gd name="connsiteX1" fmla="*/ 2460836 w 3028526"/>
              <a:gd name="connsiteY1" fmla="*/ 0 h 1140462"/>
              <a:gd name="connsiteX2" fmla="*/ 3028526 w 3028526"/>
              <a:gd name="connsiteY2" fmla="*/ 1140462 h 1140462"/>
              <a:gd name="connsiteX3" fmla="*/ 910167 w 3028526"/>
              <a:gd name="connsiteY3" fmla="*/ 1021815 h 1140462"/>
              <a:gd name="connsiteX4" fmla="*/ 0 w 3028526"/>
              <a:gd name="connsiteY4" fmla="*/ 979481 h 1140462"/>
              <a:gd name="connsiteX0" fmla="*/ 0 w 3028526"/>
              <a:gd name="connsiteY0" fmla="*/ 940364 h 1101345"/>
              <a:gd name="connsiteX1" fmla="*/ 2912956 w 3028526"/>
              <a:gd name="connsiteY1" fmla="*/ 0 h 1101345"/>
              <a:gd name="connsiteX2" fmla="*/ 3028526 w 3028526"/>
              <a:gd name="connsiteY2" fmla="*/ 1101345 h 1101345"/>
              <a:gd name="connsiteX3" fmla="*/ 910167 w 3028526"/>
              <a:gd name="connsiteY3" fmla="*/ 982698 h 1101345"/>
              <a:gd name="connsiteX4" fmla="*/ 0 w 3028526"/>
              <a:gd name="connsiteY4" fmla="*/ 940364 h 1101345"/>
              <a:gd name="connsiteX0" fmla="*/ 0 w 2972646"/>
              <a:gd name="connsiteY0" fmla="*/ 940364 h 1101345"/>
              <a:gd name="connsiteX1" fmla="*/ 2912956 w 2972646"/>
              <a:gd name="connsiteY1" fmla="*/ 0 h 1101345"/>
              <a:gd name="connsiteX2" fmla="*/ 2972646 w 2972646"/>
              <a:gd name="connsiteY2" fmla="*/ 1101345 h 1101345"/>
              <a:gd name="connsiteX3" fmla="*/ 910167 w 2972646"/>
              <a:gd name="connsiteY3" fmla="*/ 982698 h 1101345"/>
              <a:gd name="connsiteX4" fmla="*/ 0 w 2972646"/>
              <a:gd name="connsiteY4" fmla="*/ 940364 h 1101345"/>
              <a:gd name="connsiteX0" fmla="*/ 0 w 2972646"/>
              <a:gd name="connsiteY0" fmla="*/ 940364 h 1101345"/>
              <a:gd name="connsiteX1" fmla="*/ 2948516 w 2972646"/>
              <a:gd name="connsiteY1" fmla="*/ 0 h 1101345"/>
              <a:gd name="connsiteX2" fmla="*/ 2972646 w 2972646"/>
              <a:gd name="connsiteY2" fmla="*/ 1101345 h 1101345"/>
              <a:gd name="connsiteX3" fmla="*/ 910167 w 2972646"/>
              <a:gd name="connsiteY3" fmla="*/ 982698 h 1101345"/>
              <a:gd name="connsiteX4" fmla="*/ 0 w 2972646"/>
              <a:gd name="connsiteY4" fmla="*/ 940364 h 1101345"/>
              <a:gd name="connsiteX0" fmla="*/ 0 w 2952326"/>
              <a:gd name="connsiteY0" fmla="*/ 940364 h 1110038"/>
              <a:gd name="connsiteX1" fmla="*/ 2948516 w 2952326"/>
              <a:gd name="connsiteY1" fmla="*/ 0 h 1110038"/>
              <a:gd name="connsiteX2" fmla="*/ 2952326 w 2952326"/>
              <a:gd name="connsiteY2" fmla="*/ 1110038 h 1110038"/>
              <a:gd name="connsiteX3" fmla="*/ 910167 w 2952326"/>
              <a:gd name="connsiteY3" fmla="*/ 982698 h 1110038"/>
              <a:gd name="connsiteX4" fmla="*/ 0 w 2952326"/>
              <a:gd name="connsiteY4" fmla="*/ 940364 h 111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326" h="1110038">
                <a:moveTo>
                  <a:pt x="0" y="940364"/>
                </a:moveTo>
                <a:lnTo>
                  <a:pt x="2948516" y="0"/>
                </a:lnTo>
                <a:lnTo>
                  <a:pt x="2952326" y="1110038"/>
                </a:lnTo>
                <a:lnTo>
                  <a:pt x="910167" y="982698"/>
                </a:lnTo>
                <a:lnTo>
                  <a:pt x="0" y="940364"/>
                </a:lnTo>
                <a:close/>
              </a:path>
            </a:pathLst>
          </a:custGeom>
          <a:solidFill>
            <a:srgbClr val="37FF9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DD8453-3DC9-1E37-A860-EDE009C3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6932" y="1406072"/>
            <a:ext cx="5645440" cy="3892750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BBCADD45-97A9-4F28-344F-9B6F3E44625B}"/>
              </a:ext>
            </a:extLst>
          </p:cNvPr>
          <p:cNvSpPr/>
          <p:nvPr/>
        </p:nvSpPr>
        <p:spPr>
          <a:xfrm>
            <a:off x="5988592" y="2067301"/>
            <a:ext cx="1275186" cy="1275186"/>
          </a:xfrm>
          <a:prstGeom prst="ellipse">
            <a:avLst/>
          </a:prstGeom>
          <a:solidFill>
            <a:srgbClr val="A1E2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326A0AA2-7D7D-232F-257E-50714CA16531}"/>
              </a:ext>
            </a:extLst>
          </p:cNvPr>
          <p:cNvSpPr/>
          <p:nvPr/>
        </p:nvSpPr>
        <p:spPr>
          <a:xfrm>
            <a:off x="3634816" y="3072597"/>
            <a:ext cx="920250" cy="1050670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/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/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6667" t="-23529" r="-4444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EF7BD5-9CCE-70B3-0192-FFD8E8572A6E}"/>
              </a:ext>
            </a:extLst>
          </p:cNvPr>
          <p:cNvCxnSpPr>
            <a:cxnSpLocks/>
          </p:cNvCxnSpPr>
          <p:nvPr/>
        </p:nvCxnSpPr>
        <p:spPr>
          <a:xfrm flipH="1" flipV="1">
            <a:off x="2086188" y="2645644"/>
            <a:ext cx="2020750" cy="973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A60615-D7E0-9588-112F-EBFF4B3F8018}"/>
              </a:ext>
            </a:extLst>
          </p:cNvPr>
          <p:cNvCxnSpPr>
            <a:cxnSpLocks/>
          </p:cNvCxnSpPr>
          <p:nvPr/>
        </p:nvCxnSpPr>
        <p:spPr>
          <a:xfrm flipH="1">
            <a:off x="2916589" y="3603962"/>
            <a:ext cx="1178352" cy="2178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/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blipFill>
                <a:blip r:embed="rId5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3FB97D-2B24-BFF1-2E71-3A7704607A56}"/>
              </a:ext>
            </a:extLst>
          </p:cNvPr>
          <p:cNvCxnSpPr>
            <a:cxnSpLocks/>
          </p:cNvCxnSpPr>
          <p:nvPr/>
        </p:nvCxnSpPr>
        <p:spPr>
          <a:xfrm flipV="1">
            <a:off x="4094941" y="2247894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D575593-E7DB-C19A-5E70-0DC375EF6586}"/>
              </a:ext>
            </a:extLst>
          </p:cNvPr>
          <p:cNvSpPr/>
          <p:nvPr/>
        </p:nvSpPr>
        <p:spPr>
          <a:xfrm>
            <a:off x="4004992" y="3511853"/>
            <a:ext cx="179898" cy="17989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Partial Circle 115">
            <a:extLst>
              <a:ext uri="{FF2B5EF4-FFF2-40B4-BE49-F238E27FC236}">
                <a16:creationId xmlns:a16="http://schemas.microsoft.com/office/drawing/2014/main" id="{AF55ABBF-90B9-D6ED-CC30-D3A7D9C8148F}"/>
              </a:ext>
            </a:extLst>
          </p:cNvPr>
          <p:cNvSpPr/>
          <p:nvPr/>
        </p:nvSpPr>
        <p:spPr>
          <a:xfrm rot="1800000">
            <a:off x="6337372" y="2514023"/>
            <a:ext cx="1033367" cy="1033367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3E4B0AF-44AD-04BC-B25B-1921A43AA664}"/>
              </a:ext>
            </a:extLst>
          </p:cNvPr>
          <p:cNvCxnSpPr>
            <a:cxnSpLocks/>
          </p:cNvCxnSpPr>
          <p:nvPr/>
        </p:nvCxnSpPr>
        <p:spPr>
          <a:xfrm flipV="1">
            <a:off x="6626184" y="1456928"/>
            <a:ext cx="0" cy="12384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3FA9A95-7AEC-95D6-BB44-D1A6B38BAB3C}"/>
              </a:ext>
            </a:extLst>
          </p:cNvPr>
          <p:cNvCxnSpPr>
            <a:cxnSpLocks/>
          </p:cNvCxnSpPr>
          <p:nvPr/>
        </p:nvCxnSpPr>
        <p:spPr>
          <a:xfrm>
            <a:off x="6621513" y="2675215"/>
            <a:ext cx="102119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artial Circle 118">
            <a:extLst>
              <a:ext uri="{FF2B5EF4-FFF2-40B4-BE49-F238E27FC236}">
                <a16:creationId xmlns:a16="http://schemas.microsoft.com/office/drawing/2014/main" id="{DB0BA66A-2870-0D80-78B2-7CE6C56614B4}"/>
              </a:ext>
            </a:extLst>
          </p:cNvPr>
          <p:cNvSpPr/>
          <p:nvPr/>
        </p:nvSpPr>
        <p:spPr>
          <a:xfrm rot="18000000">
            <a:off x="6293989" y="1911444"/>
            <a:ext cx="1136233" cy="1136233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D3101AF-4E3B-DE87-0F85-E5135DB9AD6D}"/>
              </a:ext>
            </a:extLst>
          </p:cNvPr>
          <p:cNvGrpSpPr/>
          <p:nvPr/>
        </p:nvGrpSpPr>
        <p:grpSpPr>
          <a:xfrm flipH="1">
            <a:off x="5832691" y="1923150"/>
            <a:ext cx="1100667" cy="1605879"/>
            <a:chOff x="9425832" y="2097039"/>
            <a:chExt cx="825434" cy="1204312"/>
          </a:xfrm>
        </p:grpSpPr>
        <p:sp>
          <p:nvSpPr>
            <p:cNvPr id="121" name="Partial Circle 120">
              <a:extLst>
                <a:ext uri="{FF2B5EF4-FFF2-40B4-BE49-F238E27FC236}">
                  <a16:creationId xmlns:a16="http://schemas.microsoft.com/office/drawing/2014/main" id="{4C4F03CB-9309-9FA1-E57E-A38805444A28}"/>
                </a:ext>
              </a:extLst>
            </p:cNvPr>
            <p:cNvSpPr/>
            <p:nvPr/>
          </p:nvSpPr>
          <p:spPr>
            <a:xfrm rot="1800000">
              <a:off x="9425832" y="248286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FF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Partial Circle 121">
              <a:extLst>
                <a:ext uri="{FF2B5EF4-FFF2-40B4-BE49-F238E27FC236}">
                  <a16:creationId xmlns:a16="http://schemas.microsoft.com/office/drawing/2014/main" id="{5DC64E47-58B0-97D0-A9C2-F9CCFBC8F7DF}"/>
                </a:ext>
              </a:extLst>
            </p:cNvPr>
            <p:cNvSpPr/>
            <p:nvPr/>
          </p:nvSpPr>
          <p:spPr>
            <a:xfrm rot="18000000">
              <a:off x="9432784" y="209703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00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4" name="Chord 123">
            <a:extLst>
              <a:ext uri="{FF2B5EF4-FFF2-40B4-BE49-F238E27FC236}">
                <a16:creationId xmlns:a16="http://schemas.microsoft.com/office/drawing/2014/main" id="{453ACF1F-3158-D02C-F8AD-6F600E1F7B78}"/>
              </a:ext>
            </a:extLst>
          </p:cNvPr>
          <p:cNvSpPr/>
          <p:nvPr/>
        </p:nvSpPr>
        <p:spPr>
          <a:xfrm>
            <a:off x="6193848" y="1197761"/>
            <a:ext cx="864673" cy="864673"/>
          </a:xfrm>
          <a:prstGeom prst="chord">
            <a:avLst>
              <a:gd name="adj1" fmla="val 2700000"/>
              <a:gd name="adj2" fmla="val 811145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187AA09-55C6-FFE9-C4A6-825C29AC9E94}"/>
              </a:ext>
            </a:extLst>
          </p:cNvPr>
          <p:cNvSpPr txBox="1"/>
          <p:nvPr/>
        </p:nvSpPr>
        <p:spPr>
          <a:xfrm>
            <a:off x="5831555" y="3474447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A89A60-6B05-0040-C872-B3D5BCF3AD48}"/>
              </a:ext>
            </a:extLst>
          </p:cNvPr>
          <p:cNvSpPr txBox="1"/>
          <p:nvPr/>
        </p:nvSpPr>
        <p:spPr>
          <a:xfrm>
            <a:off x="5232800" y="1743898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9E894C-8500-FA44-616C-C5504D62A817}"/>
              </a:ext>
            </a:extLst>
          </p:cNvPr>
          <p:cNvSpPr txBox="1"/>
          <p:nvPr/>
        </p:nvSpPr>
        <p:spPr>
          <a:xfrm>
            <a:off x="6842838" y="3475304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5EE67D0-3D13-5D35-D446-7CD344132150}"/>
              </a:ext>
            </a:extLst>
          </p:cNvPr>
          <p:cNvSpPr txBox="1"/>
          <p:nvPr/>
        </p:nvSpPr>
        <p:spPr>
          <a:xfrm>
            <a:off x="7436963" y="1743898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C5071A-C9B5-CFE0-0CE5-3BC887E2AAF0}"/>
                  </a:ext>
                </a:extLst>
              </p:cNvPr>
              <p:cNvSpPr txBox="1"/>
              <p:nvPr/>
            </p:nvSpPr>
            <p:spPr>
              <a:xfrm>
                <a:off x="6193845" y="1414668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C5071A-C9B5-CFE0-0CE5-3BC887E2A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845" y="1414668"/>
                <a:ext cx="329641" cy="307777"/>
              </a:xfrm>
              <a:prstGeom prst="rect">
                <a:avLst/>
              </a:prstGeom>
              <a:blipFill>
                <a:blip r:embed="rId6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CF6930A-BCD8-5E57-221E-8D6AD1E760F9}"/>
                  </a:ext>
                </a:extLst>
              </p:cNvPr>
              <p:cNvSpPr txBox="1"/>
              <p:nvPr/>
            </p:nvSpPr>
            <p:spPr>
              <a:xfrm>
                <a:off x="7386673" y="2847422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CF6930A-BCD8-5E57-221E-8D6AD1E76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673" y="2847422"/>
                <a:ext cx="350481" cy="307777"/>
              </a:xfrm>
              <a:prstGeom prst="rect">
                <a:avLst/>
              </a:prstGeom>
              <a:blipFill>
                <a:blip r:embed="rId7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90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12A33-A4E1-FFC1-7004-231A1985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19"/>
            <a:ext cx="12192000" cy="48729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AE289F-F081-A468-0B2D-AC6B0E00054D}"/>
              </a:ext>
            </a:extLst>
          </p:cNvPr>
          <p:cNvGrpSpPr/>
          <p:nvPr/>
        </p:nvGrpSpPr>
        <p:grpSpPr>
          <a:xfrm>
            <a:off x="5168087" y="1862173"/>
            <a:ext cx="1404603" cy="982097"/>
            <a:chOff x="5147540" y="2779143"/>
            <a:chExt cx="1404603" cy="98209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FE16083-94C1-50CD-169F-EE4B7AD4F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8C6C28-AB18-F508-C9E9-4262C1289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7C3607-FDC1-A520-C0E3-7F8BAE83743E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9268" t="-20000" r="-5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1707" t="-18033" r="-60976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027" t="-18033" r="-729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E1CC379-ACE3-39BF-3F51-3630A36E5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9" y="2452366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0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ylinder 14">
            <a:extLst>
              <a:ext uri="{FF2B5EF4-FFF2-40B4-BE49-F238E27FC236}">
                <a16:creationId xmlns:a16="http://schemas.microsoft.com/office/drawing/2014/main" id="{8CAFD153-E973-77D9-6606-8366315C5BD5}"/>
              </a:ext>
            </a:extLst>
          </p:cNvPr>
          <p:cNvSpPr/>
          <p:nvPr/>
        </p:nvSpPr>
        <p:spPr>
          <a:xfrm>
            <a:off x="6096000" y="1758146"/>
            <a:ext cx="1891707" cy="2159804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B35B2C-CEA1-D299-A280-83FCA6FA3B0B}"/>
              </a:ext>
            </a:extLst>
          </p:cNvPr>
          <p:cNvSpPr/>
          <p:nvPr/>
        </p:nvSpPr>
        <p:spPr>
          <a:xfrm>
            <a:off x="6101945" y="3429001"/>
            <a:ext cx="1891707" cy="488950"/>
          </a:xfrm>
          <a:prstGeom prst="ellipse">
            <a:avLst/>
          </a:prstGeom>
          <a:solidFill>
            <a:srgbClr val="A1E2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DD8453-3DC9-1E37-A860-EDE009C3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6932" y="1406072"/>
            <a:ext cx="5645440" cy="3892750"/>
          </a:xfrm>
          <a:prstGeom prst="rect">
            <a:avLst/>
          </a:prstGeom>
        </p:spPr>
      </p:pic>
      <p:sp>
        <p:nvSpPr>
          <p:cNvPr id="13" name="Cylinder 12">
            <a:extLst>
              <a:ext uri="{FF2B5EF4-FFF2-40B4-BE49-F238E27FC236}">
                <a16:creationId xmlns:a16="http://schemas.microsoft.com/office/drawing/2014/main" id="{326A0AA2-7D7D-232F-257E-50714CA16531}"/>
              </a:ext>
            </a:extLst>
          </p:cNvPr>
          <p:cNvSpPr/>
          <p:nvPr/>
        </p:nvSpPr>
        <p:spPr>
          <a:xfrm>
            <a:off x="3634816" y="3072597"/>
            <a:ext cx="920250" cy="1050670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104849-D327-95ED-C373-58B8FB493835}"/>
              </a:ext>
            </a:extLst>
          </p:cNvPr>
          <p:cNvSpPr/>
          <p:nvPr/>
        </p:nvSpPr>
        <p:spPr>
          <a:xfrm>
            <a:off x="4555066" y="2009061"/>
            <a:ext cx="1555749" cy="2078223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  <a:gd name="connsiteX0" fmla="*/ 4233 w 3652519"/>
              <a:gd name="connsiteY0" fmla="*/ 1034897 h 1794373"/>
              <a:gd name="connsiteX1" fmla="*/ 1562099 w 3652519"/>
              <a:gd name="connsiteY1" fmla="*/ 0 h 1794373"/>
              <a:gd name="connsiteX2" fmla="*/ 3652519 w 3652519"/>
              <a:gd name="connsiteY2" fmla="*/ 1346912 h 1794373"/>
              <a:gd name="connsiteX3" fmla="*/ 0 w 3652519"/>
              <a:gd name="connsiteY3" fmla="*/ 1794373 h 1794373"/>
              <a:gd name="connsiteX4" fmla="*/ 4233 w 3652519"/>
              <a:gd name="connsiteY4" fmla="*/ 1034897 h 1794373"/>
              <a:gd name="connsiteX0" fmla="*/ 4233 w 1562099"/>
              <a:gd name="connsiteY0" fmla="*/ 1034897 h 1794373"/>
              <a:gd name="connsiteX1" fmla="*/ 1562099 w 1562099"/>
              <a:gd name="connsiteY1" fmla="*/ 0 h 1794373"/>
              <a:gd name="connsiteX2" fmla="*/ 1544319 w 1562099"/>
              <a:gd name="connsiteY2" fmla="*/ 1461003 h 1794373"/>
              <a:gd name="connsiteX3" fmla="*/ 0 w 1562099"/>
              <a:gd name="connsiteY3" fmla="*/ 1794373 h 1794373"/>
              <a:gd name="connsiteX4" fmla="*/ 4233 w 1562099"/>
              <a:gd name="connsiteY4" fmla="*/ 1034897 h 1794373"/>
              <a:gd name="connsiteX0" fmla="*/ 4233 w 1555749"/>
              <a:gd name="connsiteY0" fmla="*/ 1018598 h 1778074"/>
              <a:gd name="connsiteX1" fmla="*/ 1555749 w 1555749"/>
              <a:gd name="connsiteY1" fmla="*/ 0 h 1778074"/>
              <a:gd name="connsiteX2" fmla="*/ 1544319 w 1555749"/>
              <a:gd name="connsiteY2" fmla="*/ 1444704 h 1778074"/>
              <a:gd name="connsiteX3" fmla="*/ 0 w 1555749"/>
              <a:gd name="connsiteY3" fmla="*/ 1778074 h 1778074"/>
              <a:gd name="connsiteX4" fmla="*/ 4233 w 1555749"/>
              <a:gd name="connsiteY4" fmla="*/ 1018598 h 1778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749" h="1778074">
                <a:moveTo>
                  <a:pt x="4233" y="1018598"/>
                </a:moveTo>
                <a:lnTo>
                  <a:pt x="1555749" y="0"/>
                </a:lnTo>
                <a:lnTo>
                  <a:pt x="1544319" y="1444704"/>
                </a:lnTo>
                <a:lnTo>
                  <a:pt x="0" y="1778074"/>
                </a:lnTo>
                <a:lnTo>
                  <a:pt x="4233" y="1018598"/>
                </a:lnTo>
                <a:close/>
              </a:path>
            </a:pathLst>
          </a:custGeom>
          <a:solidFill>
            <a:srgbClr val="37FF9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/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/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6667" t="-23529" r="-4444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EF7BD5-9CCE-70B3-0192-FFD8E8572A6E}"/>
              </a:ext>
            </a:extLst>
          </p:cNvPr>
          <p:cNvCxnSpPr>
            <a:cxnSpLocks/>
          </p:cNvCxnSpPr>
          <p:nvPr/>
        </p:nvCxnSpPr>
        <p:spPr>
          <a:xfrm flipH="1" flipV="1">
            <a:off x="2086188" y="2645644"/>
            <a:ext cx="2020750" cy="973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A60615-D7E0-9588-112F-EBFF4B3F8018}"/>
              </a:ext>
            </a:extLst>
          </p:cNvPr>
          <p:cNvCxnSpPr>
            <a:cxnSpLocks/>
          </p:cNvCxnSpPr>
          <p:nvPr/>
        </p:nvCxnSpPr>
        <p:spPr>
          <a:xfrm flipH="1">
            <a:off x="2916589" y="3603962"/>
            <a:ext cx="1178352" cy="2178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/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blipFill>
                <a:blip r:embed="rId5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3FB97D-2B24-BFF1-2E71-3A7704607A56}"/>
              </a:ext>
            </a:extLst>
          </p:cNvPr>
          <p:cNvCxnSpPr>
            <a:cxnSpLocks/>
          </p:cNvCxnSpPr>
          <p:nvPr/>
        </p:nvCxnSpPr>
        <p:spPr>
          <a:xfrm flipV="1">
            <a:off x="4094941" y="2247894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D575593-E7DB-C19A-5E70-0DC375EF6586}"/>
              </a:ext>
            </a:extLst>
          </p:cNvPr>
          <p:cNvSpPr/>
          <p:nvPr/>
        </p:nvSpPr>
        <p:spPr>
          <a:xfrm>
            <a:off x="4004992" y="3511853"/>
            <a:ext cx="179898" cy="17989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6B5C2DF3-D058-19DE-0BC8-29BA3500D270}"/>
              </a:ext>
            </a:extLst>
          </p:cNvPr>
          <p:cNvSpPr/>
          <p:nvPr/>
        </p:nvSpPr>
        <p:spPr>
          <a:xfrm>
            <a:off x="6145502" y="3440726"/>
            <a:ext cx="1803994" cy="477224"/>
          </a:xfrm>
          <a:prstGeom prst="diamond">
            <a:avLst/>
          </a:prstGeom>
          <a:solidFill>
            <a:srgbClr val="A1E2F9"/>
          </a:solidFill>
          <a:ln>
            <a:solidFill>
              <a:srgbClr val="2AB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C6C168-F01D-3A06-9D5A-A71DFE250D89}"/>
              </a:ext>
            </a:extLst>
          </p:cNvPr>
          <p:cNvSpPr/>
          <p:nvPr/>
        </p:nvSpPr>
        <p:spPr>
          <a:xfrm>
            <a:off x="6095999" y="1758145"/>
            <a:ext cx="1891707" cy="48895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0BAE70E-5F21-AB4C-4B06-925C19908A9D}"/>
              </a:ext>
            </a:extLst>
          </p:cNvPr>
          <p:cNvCxnSpPr>
            <a:cxnSpLocks/>
            <a:stCxn id="41" idx="1"/>
            <a:endCxn id="42" idx="3"/>
          </p:cNvCxnSpPr>
          <p:nvPr/>
        </p:nvCxnSpPr>
        <p:spPr>
          <a:xfrm>
            <a:off x="6133506" y="1999679"/>
            <a:ext cx="1815990" cy="167965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5D8E5F-9C7F-571E-59EA-3673956E91E6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H="1">
            <a:off x="6145502" y="1999679"/>
            <a:ext cx="1791998" cy="167965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FB8D0A79-D452-4D90-8151-D6D537CB51C5}"/>
              </a:ext>
            </a:extLst>
          </p:cNvPr>
          <p:cNvSpPr/>
          <p:nvPr/>
        </p:nvSpPr>
        <p:spPr>
          <a:xfrm>
            <a:off x="6133506" y="1761067"/>
            <a:ext cx="1803994" cy="477224"/>
          </a:xfrm>
          <a:prstGeom prst="diamond">
            <a:avLst/>
          </a:prstGeom>
          <a:solidFill>
            <a:srgbClr val="D9F3FD"/>
          </a:solidFill>
          <a:ln w="12700">
            <a:solidFill>
              <a:srgbClr val="5DC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92B4B4-F55C-6C40-198F-EE07505027D8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>
            <a:off x="7035503" y="1761067"/>
            <a:ext cx="11996" cy="2156883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ylinder 66">
            <a:extLst>
              <a:ext uri="{FF2B5EF4-FFF2-40B4-BE49-F238E27FC236}">
                <a16:creationId xmlns:a16="http://schemas.microsoft.com/office/drawing/2014/main" id="{F1B84E8A-18DA-EFCE-5F79-ED17131FE5E2}"/>
              </a:ext>
            </a:extLst>
          </p:cNvPr>
          <p:cNvSpPr/>
          <p:nvPr/>
        </p:nvSpPr>
        <p:spPr>
          <a:xfrm rot="18900000">
            <a:off x="6305828" y="2296031"/>
            <a:ext cx="539738" cy="19475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ylinder 67">
            <a:extLst>
              <a:ext uri="{FF2B5EF4-FFF2-40B4-BE49-F238E27FC236}">
                <a16:creationId xmlns:a16="http://schemas.microsoft.com/office/drawing/2014/main" id="{C59294FA-D2B4-36DB-AA60-A78F7C5FC2ED}"/>
              </a:ext>
            </a:extLst>
          </p:cNvPr>
          <p:cNvSpPr/>
          <p:nvPr/>
        </p:nvSpPr>
        <p:spPr>
          <a:xfrm rot="2700000">
            <a:off x="7211643" y="2308160"/>
            <a:ext cx="591324" cy="17776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id="{612B0E1D-4CD7-A8D0-71A0-9F11D10998AE}"/>
              </a:ext>
            </a:extLst>
          </p:cNvPr>
          <p:cNvSpPr/>
          <p:nvPr/>
        </p:nvSpPr>
        <p:spPr>
          <a:xfrm rot="8100000">
            <a:off x="7237433" y="3194379"/>
            <a:ext cx="539738" cy="19475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ylinder 69">
            <a:extLst>
              <a:ext uri="{FF2B5EF4-FFF2-40B4-BE49-F238E27FC236}">
                <a16:creationId xmlns:a16="http://schemas.microsoft.com/office/drawing/2014/main" id="{30D268CC-E487-0D9C-F5C7-B2A315ADE4DB}"/>
              </a:ext>
            </a:extLst>
          </p:cNvPr>
          <p:cNvSpPr/>
          <p:nvPr/>
        </p:nvSpPr>
        <p:spPr>
          <a:xfrm rot="13500000">
            <a:off x="6280032" y="3203974"/>
            <a:ext cx="591324" cy="17776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0FE3CFA4-D002-22A3-BA24-95D24DE634A5}"/>
              </a:ext>
            </a:extLst>
          </p:cNvPr>
          <p:cNvSpPr/>
          <p:nvPr/>
        </p:nvSpPr>
        <p:spPr>
          <a:xfrm>
            <a:off x="6838041" y="2363683"/>
            <a:ext cx="406920" cy="305600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ylinder 73">
            <a:extLst>
              <a:ext uri="{FF2B5EF4-FFF2-40B4-BE49-F238E27FC236}">
                <a16:creationId xmlns:a16="http://schemas.microsoft.com/office/drawing/2014/main" id="{DEEA0B18-673E-21B4-918D-B5EEB11F478F}"/>
              </a:ext>
            </a:extLst>
          </p:cNvPr>
          <p:cNvSpPr/>
          <p:nvPr/>
        </p:nvSpPr>
        <p:spPr>
          <a:xfrm rot="10800000">
            <a:off x="6838041" y="3046847"/>
            <a:ext cx="406920" cy="305600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95EC7D7-A6DE-D6ED-A814-92B3B7A61361}"/>
              </a:ext>
            </a:extLst>
          </p:cNvPr>
          <p:cNvCxnSpPr/>
          <p:nvPr/>
        </p:nvCxnSpPr>
        <p:spPr>
          <a:xfrm flipV="1">
            <a:off x="7035503" y="1863687"/>
            <a:ext cx="0" cy="24617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ylinder 70">
            <a:extLst>
              <a:ext uri="{FF2B5EF4-FFF2-40B4-BE49-F238E27FC236}">
                <a16:creationId xmlns:a16="http://schemas.microsoft.com/office/drawing/2014/main" id="{417A5519-7DCC-7AAA-6267-C9CD1451123C}"/>
              </a:ext>
            </a:extLst>
          </p:cNvPr>
          <p:cNvSpPr/>
          <p:nvPr/>
        </p:nvSpPr>
        <p:spPr>
          <a:xfrm flipV="1">
            <a:off x="6838041" y="2041799"/>
            <a:ext cx="406920" cy="18055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6329937-CF53-2CD5-1351-2C97CEEB96DB}"/>
              </a:ext>
            </a:extLst>
          </p:cNvPr>
          <p:cNvCxnSpPr>
            <a:cxnSpLocks/>
          </p:cNvCxnSpPr>
          <p:nvPr/>
        </p:nvCxnSpPr>
        <p:spPr>
          <a:xfrm flipV="1">
            <a:off x="7040615" y="2299048"/>
            <a:ext cx="0" cy="16642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D4D59F-B230-CE35-35F3-57ADB0494649}"/>
              </a:ext>
            </a:extLst>
          </p:cNvPr>
          <p:cNvCxnSpPr>
            <a:cxnSpLocks/>
          </p:cNvCxnSpPr>
          <p:nvPr/>
        </p:nvCxnSpPr>
        <p:spPr>
          <a:xfrm>
            <a:off x="7046318" y="3527730"/>
            <a:ext cx="0" cy="242803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ylinder 72">
            <a:extLst>
              <a:ext uri="{FF2B5EF4-FFF2-40B4-BE49-F238E27FC236}">
                <a16:creationId xmlns:a16="http://schemas.microsoft.com/office/drawing/2014/main" id="{99E18551-244B-40C3-59E7-A1C13610956E}"/>
              </a:ext>
            </a:extLst>
          </p:cNvPr>
          <p:cNvSpPr/>
          <p:nvPr/>
        </p:nvSpPr>
        <p:spPr>
          <a:xfrm rot="10800000" flipV="1">
            <a:off x="6838041" y="3468577"/>
            <a:ext cx="406920" cy="18055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FD3DFC-AAFD-9E06-60E1-DE2B8CACA7D6}"/>
              </a:ext>
            </a:extLst>
          </p:cNvPr>
          <p:cNvCxnSpPr>
            <a:cxnSpLocks/>
          </p:cNvCxnSpPr>
          <p:nvPr/>
        </p:nvCxnSpPr>
        <p:spPr>
          <a:xfrm>
            <a:off x="7041853" y="3265996"/>
            <a:ext cx="0" cy="13760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3E9E493-CF3D-6EED-4AA3-1EF3D3E73A61}"/>
              </a:ext>
            </a:extLst>
          </p:cNvPr>
          <p:cNvCxnSpPr>
            <a:cxnSpLocks/>
          </p:cNvCxnSpPr>
          <p:nvPr/>
        </p:nvCxnSpPr>
        <p:spPr>
          <a:xfrm>
            <a:off x="7547736" y="3312563"/>
            <a:ext cx="139997" cy="125747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731A76A-9FF8-CA09-3AC2-65EB428D9672}"/>
              </a:ext>
            </a:extLst>
          </p:cNvPr>
          <p:cNvCxnSpPr>
            <a:cxnSpLocks/>
          </p:cNvCxnSpPr>
          <p:nvPr/>
        </p:nvCxnSpPr>
        <p:spPr>
          <a:xfrm flipH="1" flipV="1">
            <a:off x="6417465" y="2261261"/>
            <a:ext cx="123663" cy="111076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562AD77-452B-1475-412E-9B8B23BE229F}"/>
              </a:ext>
            </a:extLst>
          </p:cNvPr>
          <p:cNvCxnSpPr>
            <a:cxnSpLocks/>
          </p:cNvCxnSpPr>
          <p:nvPr/>
        </p:nvCxnSpPr>
        <p:spPr>
          <a:xfrm flipV="1">
            <a:off x="7547736" y="2248965"/>
            <a:ext cx="128304" cy="123372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DD531D1-65D3-C0C6-6978-E6AC85880BCF}"/>
              </a:ext>
            </a:extLst>
          </p:cNvPr>
          <p:cNvCxnSpPr>
            <a:cxnSpLocks/>
          </p:cNvCxnSpPr>
          <p:nvPr/>
        </p:nvCxnSpPr>
        <p:spPr>
          <a:xfrm flipH="1">
            <a:off x="6398277" y="3321497"/>
            <a:ext cx="128895" cy="12394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B8F59D9-DB00-C8AE-2C95-D10E98754F6C}"/>
              </a:ext>
            </a:extLst>
          </p:cNvPr>
          <p:cNvGrpSpPr/>
          <p:nvPr/>
        </p:nvGrpSpPr>
        <p:grpSpPr>
          <a:xfrm>
            <a:off x="6712843" y="2554322"/>
            <a:ext cx="333039" cy="370526"/>
            <a:chOff x="8189572" y="2385722"/>
            <a:chExt cx="517598" cy="575859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3083D47-C211-4CF5-0281-B0A1B77C2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2227" y="2638732"/>
              <a:ext cx="494943" cy="18516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D2BFBAC-8C60-CCFE-E7BA-F4CB5CC44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9572" y="2808424"/>
              <a:ext cx="505601" cy="15315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45CA5C7-F29F-7356-7BBC-FA0AA5B89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5173" y="2385722"/>
              <a:ext cx="0" cy="420542"/>
            </a:xfrm>
            <a:prstGeom prst="straightConnector1">
              <a:avLst/>
            </a:prstGeom>
            <a:ln w="28575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2E87BEC4-98F2-7A0F-BE9C-89F00498D59E}"/>
              </a:ext>
            </a:extLst>
          </p:cNvPr>
          <p:cNvSpPr/>
          <p:nvPr/>
        </p:nvSpPr>
        <p:spPr>
          <a:xfrm>
            <a:off x="6980747" y="2785721"/>
            <a:ext cx="130270" cy="13027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2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10B74E-D765-8066-F101-A01EAAF363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508" y="1748140"/>
            <a:ext cx="6782149" cy="3130711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4809FDCD-B1D1-728B-6B3B-433376DBE129}"/>
              </a:ext>
            </a:extLst>
          </p:cNvPr>
          <p:cNvSpPr/>
          <p:nvPr/>
        </p:nvSpPr>
        <p:spPr>
          <a:xfrm rot="16715197">
            <a:off x="4090223" y="2540220"/>
            <a:ext cx="1015011" cy="1487081"/>
          </a:xfrm>
          <a:prstGeom prst="can">
            <a:avLst>
              <a:gd name="adj" fmla="val 69026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2D7C89-6BBB-A56B-A38E-1219F9621474}"/>
              </a:ext>
            </a:extLst>
          </p:cNvPr>
          <p:cNvCxnSpPr>
            <a:cxnSpLocks/>
          </p:cNvCxnSpPr>
          <p:nvPr/>
        </p:nvCxnSpPr>
        <p:spPr>
          <a:xfrm flipH="1" flipV="1">
            <a:off x="5365785" y="3024164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A2D333-413C-D366-9307-21CA0A42A525}"/>
              </a:ext>
            </a:extLst>
          </p:cNvPr>
          <p:cNvCxnSpPr>
            <a:cxnSpLocks/>
          </p:cNvCxnSpPr>
          <p:nvPr/>
        </p:nvCxnSpPr>
        <p:spPr>
          <a:xfrm flipH="1" flipV="1">
            <a:off x="5403221" y="3517325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68A282-3A74-D81A-2A76-0843187426FD}"/>
              </a:ext>
            </a:extLst>
          </p:cNvPr>
          <p:cNvCxnSpPr>
            <a:cxnSpLocks/>
          </p:cNvCxnSpPr>
          <p:nvPr/>
        </p:nvCxnSpPr>
        <p:spPr>
          <a:xfrm flipH="1" flipV="1">
            <a:off x="4627879" y="3616903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B9010E-1C50-5D24-DDE0-32548ADF2B53}"/>
              </a:ext>
            </a:extLst>
          </p:cNvPr>
          <p:cNvCxnSpPr>
            <a:cxnSpLocks/>
          </p:cNvCxnSpPr>
          <p:nvPr/>
        </p:nvCxnSpPr>
        <p:spPr>
          <a:xfrm flipH="1" flipV="1">
            <a:off x="4627621" y="3123742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03BB0-2A7A-18A6-BED3-94E496160000}"/>
              </a:ext>
            </a:extLst>
          </p:cNvPr>
          <p:cNvCxnSpPr/>
          <p:nvPr/>
        </p:nvCxnSpPr>
        <p:spPr>
          <a:xfrm flipV="1">
            <a:off x="5296441" y="2760776"/>
            <a:ext cx="904240" cy="24712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1D4DB7-67D5-CD54-E856-D9F835F3D420}"/>
              </a:ext>
            </a:extLst>
          </p:cNvPr>
          <p:cNvCxnSpPr>
            <a:cxnSpLocks/>
          </p:cNvCxnSpPr>
          <p:nvPr/>
        </p:nvCxnSpPr>
        <p:spPr>
          <a:xfrm>
            <a:off x="5350691" y="3532937"/>
            <a:ext cx="897709" cy="2991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BD02CF-F8FD-1293-803F-01332CC703DD}"/>
              </a:ext>
            </a:extLst>
          </p:cNvPr>
          <p:cNvCxnSpPr>
            <a:cxnSpLocks/>
          </p:cNvCxnSpPr>
          <p:nvPr/>
        </p:nvCxnSpPr>
        <p:spPr>
          <a:xfrm>
            <a:off x="4551777" y="3585638"/>
            <a:ext cx="499648" cy="36919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C741F7FE-B51C-48FB-3D7D-3A2066D53843}"/>
              </a:ext>
            </a:extLst>
          </p:cNvPr>
          <p:cNvSpPr/>
          <p:nvPr/>
        </p:nvSpPr>
        <p:spPr>
          <a:xfrm rot="16044422">
            <a:off x="5430902" y="2842220"/>
            <a:ext cx="139678" cy="321823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088A38C-4B40-CF54-D496-8220FB7CC9E0}"/>
              </a:ext>
            </a:extLst>
          </p:cNvPr>
          <p:cNvSpPr/>
          <p:nvPr/>
        </p:nvSpPr>
        <p:spPr>
          <a:xfrm rot="17006295">
            <a:off x="5585189" y="3320753"/>
            <a:ext cx="85322" cy="526447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DF82480-8A98-B21C-675B-7898FD7D3FED}"/>
              </a:ext>
            </a:extLst>
          </p:cNvPr>
          <p:cNvSpPr/>
          <p:nvPr/>
        </p:nvSpPr>
        <p:spPr>
          <a:xfrm rot="17608840">
            <a:off x="4688861" y="3515399"/>
            <a:ext cx="144482" cy="328901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EBBD3FC-37CB-9B95-B2AF-E99FFE17B9C1}"/>
              </a:ext>
            </a:extLst>
          </p:cNvPr>
          <p:cNvSpPr/>
          <p:nvPr/>
        </p:nvSpPr>
        <p:spPr>
          <a:xfrm rot="15020374">
            <a:off x="4548847" y="2975138"/>
            <a:ext cx="204537" cy="197630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9BFC4E-E6B5-F2EA-0A19-62E169B8B9E5}"/>
              </a:ext>
            </a:extLst>
          </p:cNvPr>
          <p:cNvCxnSpPr>
            <a:cxnSpLocks/>
          </p:cNvCxnSpPr>
          <p:nvPr/>
        </p:nvCxnSpPr>
        <p:spPr>
          <a:xfrm flipV="1">
            <a:off x="4551777" y="2699106"/>
            <a:ext cx="359206" cy="40418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75E8D68-ACBB-F0D1-4A9D-8279350A5F60}"/>
              </a:ext>
            </a:extLst>
          </p:cNvPr>
          <p:cNvSpPr/>
          <p:nvPr/>
        </p:nvSpPr>
        <p:spPr>
          <a:xfrm>
            <a:off x="5249132" y="2948850"/>
            <a:ext cx="116653" cy="11665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B1E5D7-7CFD-840D-C46A-196F7758D3BA}"/>
              </a:ext>
            </a:extLst>
          </p:cNvPr>
          <p:cNvSpPr/>
          <p:nvPr/>
        </p:nvSpPr>
        <p:spPr>
          <a:xfrm>
            <a:off x="4499479" y="3036908"/>
            <a:ext cx="130175" cy="130175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57A754-D4EB-0087-4B18-3CEBB4EED9F0}"/>
              </a:ext>
            </a:extLst>
          </p:cNvPr>
          <p:cNvSpPr/>
          <p:nvPr/>
        </p:nvSpPr>
        <p:spPr>
          <a:xfrm>
            <a:off x="4499479" y="3528037"/>
            <a:ext cx="130175" cy="130175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FD6E1B-4B2F-FBBE-9C50-7EB75D1757F1}"/>
              </a:ext>
            </a:extLst>
          </p:cNvPr>
          <p:cNvSpPr/>
          <p:nvPr/>
        </p:nvSpPr>
        <p:spPr>
          <a:xfrm>
            <a:off x="5284057" y="3469710"/>
            <a:ext cx="116653" cy="11665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1F5D47-B71B-159D-01F2-5AFBDA94CDDD}"/>
                  </a:ext>
                </a:extLst>
              </p:cNvPr>
              <p:cNvSpPr txBox="1"/>
              <p:nvPr/>
            </p:nvSpPr>
            <p:spPr>
              <a:xfrm>
                <a:off x="5477509" y="2739068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1F5D47-B71B-159D-01F2-5AFBDA94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09" y="2739068"/>
                <a:ext cx="231794" cy="153888"/>
              </a:xfrm>
              <a:prstGeom prst="rect">
                <a:avLst/>
              </a:prstGeom>
              <a:blipFill>
                <a:blip r:embed="rId3"/>
                <a:stretch>
                  <a:fillRect l="-13158" r="-263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0CD536-8E8C-13A0-4923-E677228EBDF0}"/>
                  </a:ext>
                </a:extLst>
              </p:cNvPr>
              <p:cNvSpPr txBox="1"/>
              <p:nvPr/>
            </p:nvSpPr>
            <p:spPr>
              <a:xfrm>
                <a:off x="5486570" y="3366547"/>
                <a:ext cx="231794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0CD536-8E8C-13A0-4923-E677228EB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70" y="3366547"/>
                <a:ext cx="231794" cy="153888"/>
              </a:xfrm>
              <a:prstGeom prst="rect">
                <a:avLst/>
              </a:prstGeom>
              <a:blipFill>
                <a:blip r:embed="rId4"/>
                <a:stretch>
                  <a:fillRect l="-10526" r="-263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FF1026-1253-BBD0-D415-AC490A17A34E}"/>
                  </a:ext>
                </a:extLst>
              </p:cNvPr>
              <p:cNvSpPr txBox="1"/>
              <p:nvPr/>
            </p:nvSpPr>
            <p:spPr>
              <a:xfrm>
                <a:off x="4871929" y="3954193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FF1026-1253-BBD0-D415-AC490A17A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929" y="3954193"/>
                <a:ext cx="231794" cy="153888"/>
              </a:xfrm>
              <a:prstGeom prst="rect">
                <a:avLst/>
              </a:prstGeom>
              <a:blipFill>
                <a:blip r:embed="rId5"/>
                <a:stretch>
                  <a:fillRect l="-10526" r="-26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507078-27CD-F7A3-02AD-A0FDDBDFEF59}"/>
                  </a:ext>
                </a:extLst>
              </p:cNvPr>
              <p:cNvSpPr txBox="1"/>
              <p:nvPr/>
            </p:nvSpPr>
            <p:spPr>
              <a:xfrm>
                <a:off x="4662681" y="2587821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507078-27CD-F7A3-02AD-A0FDDBDFE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81" y="2587821"/>
                <a:ext cx="231794" cy="153888"/>
              </a:xfrm>
              <a:prstGeom prst="rect">
                <a:avLst/>
              </a:prstGeom>
              <a:blipFill>
                <a:blip r:embed="rId6"/>
                <a:stretch>
                  <a:fillRect l="-13158" r="-26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461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6C8C77-B9D7-41AD-0EAD-A131A5754D03}"/>
              </a:ext>
            </a:extLst>
          </p:cNvPr>
          <p:cNvSpPr/>
          <p:nvPr/>
        </p:nvSpPr>
        <p:spPr>
          <a:xfrm>
            <a:off x="1417834" y="1017143"/>
            <a:ext cx="9462499" cy="4880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1C6B3-660D-8686-6F29-B26A5EF8AF6A}"/>
              </a:ext>
            </a:extLst>
          </p:cNvPr>
          <p:cNvSpPr/>
          <p:nvPr/>
        </p:nvSpPr>
        <p:spPr>
          <a:xfrm>
            <a:off x="1950376" y="2486347"/>
            <a:ext cx="8721048" cy="3190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7DE22-6301-69F9-8485-78DBF73E1A90}"/>
              </a:ext>
            </a:extLst>
          </p:cNvPr>
          <p:cNvSpPr/>
          <p:nvPr/>
        </p:nvSpPr>
        <p:spPr>
          <a:xfrm>
            <a:off x="2476072" y="3873357"/>
            <a:ext cx="7988156" cy="1571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5731F-4424-8463-985D-239A24E1E2BD}"/>
              </a:ext>
            </a:extLst>
          </p:cNvPr>
          <p:cNvSpPr txBox="1"/>
          <p:nvPr/>
        </p:nvSpPr>
        <p:spPr>
          <a:xfrm>
            <a:off x="1674688" y="1181528"/>
            <a:ext cx="8996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Mission-Level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Component must be radiation-protected and rated for GEO-class operations. Flight or pre-flight heritage, minimally TRL 8 and flight qualified with MIL-STD-1553B (MIL grade), or ECSS-Q-ST-60-15C (ESA standard), or recommended TID by NASA NEPP standards.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E7F9B-2F66-8229-EF15-F4D69C5E9662}"/>
              </a:ext>
            </a:extLst>
          </p:cNvPr>
          <p:cNvSpPr txBox="1"/>
          <p:nvPr/>
        </p:nvSpPr>
        <p:spPr>
          <a:xfrm>
            <a:off x="2116476" y="2575222"/>
            <a:ext cx="8554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Functional 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must be sufficient sensor redundancies to maintain observability to sources (stars or sun) in all identified configurations, including the possibility of occlusion by the target during rendezvous.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3-axis controllability is possible about all principal axes.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E2E3C-47A9-AC14-B7B0-52EFA1BF518F}"/>
              </a:ext>
            </a:extLst>
          </p:cNvPr>
          <p:cNvSpPr txBox="1"/>
          <p:nvPr/>
        </p:nvSpPr>
        <p:spPr>
          <a:xfrm>
            <a:off x="2684981" y="3986292"/>
            <a:ext cx="7640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Performance 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Minimum control torque per actuator exceeds maximum total expected perturbation, for disturbance rejection.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Coarse and fine attitude determination and control accuracy requirements</a:t>
            </a:r>
            <a:br>
              <a:rPr lang="en-US" sz="1600" dirty="0"/>
            </a:br>
            <a:r>
              <a:rPr lang="en-US" sz="1600" dirty="0"/>
              <a:t>(see </a:t>
            </a:r>
            <a:r>
              <a:rPr lang="en-GB" sz="1600" b="0" i="0" u="none" strike="noStrike" baseline="0" dirty="0">
                <a:latin typeface="NimbusRomNo9L-Regu"/>
              </a:rPr>
              <a:t>Table: Mission modes with attitude profiles mapped to requirements</a:t>
            </a:r>
            <a:r>
              <a:rPr lang="en-U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87596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0C46B-D327-6BAF-6902-F6DCAC75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76" y="210541"/>
            <a:ext cx="7887603" cy="58677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E40C33-37B2-D6D2-DF26-41523924D8A5}"/>
              </a:ext>
            </a:extLst>
          </p:cNvPr>
          <p:cNvGrpSpPr/>
          <p:nvPr/>
        </p:nvGrpSpPr>
        <p:grpSpPr>
          <a:xfrm>
            <a:off x="4808365" y="2919574"/>
            <a:ext cx="671686" cy="671686"/>
            <a:chOff x="3524809" y="442146"/>
            <a:chExt cx="1732480" cy="17324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0D616F-0963-EBA9-C7EB-F9033EC6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809" y="442146"/>
              <a:ext cx="1732480" cy="1732480"/>
            </a:xfrm>
            <a:prstGeom prst="rect">
              <a:avLst/>
            </a:prstGeom>
          </p:spPr>
        </p:pic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1491D86D-0144-3255-1AD9-ED8ECA78C9C9}"/>
                </a:ext>
              </a:extLst>
            </p:cNvPr>
            <p:cNvSpPr/>
            <p:nvPr/>
          </p:nvSpPr>
          <p:spPr>
            <a:xfrm>
              <a:off x="3608777" y="538810"/>
              <a:ext cx="1537523" cy="1537523"/>
            </a:xfrm>
            <a:prstGeom prst="chord">
              <a:avLst>
                <a:gd name="adj1" fmla="val 16208385"/>
                <a:gd name="adj2" fmla="val 5408278"/>
              </a:avLst>
            </a:prstGeom>
            <a:solidFill>
              <a:schemeClr val="dk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0375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16BB9-9960-24D2-4693-770EDE248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6" t="21695" r="22775" b="15741"/>
          <a:stretch/>
        </p:blipFill>
        <p:spPr>
          <a:xfrm>
            <a:off x="2876764" y="1890444"/>
            <a:ext cx="5743254" cy="34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4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0AA5DCD-08AD-B6EF-C8B2-FFB3CEC06861}"/>
              </a:ext>
            </a:extLst>
          </p:cNvPr>
          <p:cNvGrpSpPr/>
          <p:nvPr/>
        </p:nvGrpSpPr>
        <p:grpSpPr>
          <a:xfrm>
            <a:off x="700445" y="450079"/>
            <a:ext cx="10791110" cy="5957841"/>
            <a:chOff x="244564" y="114186"/>
            <a:chExt cx="9216526" cy="50885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A7B1DD-EACE-EB88-F8CD-BF0C98B8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564" y="114186"/>
              <a:ext cx="9216526" cy="50885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4769B6-B0DA-0AE8-B4EC-71BEE784E714}"/>
                </a:ext>
              </a:extLst>
            </p:cNvPr>
            <p:cNvGrpSpPr/>
            <p:nvPr/>
          </p:nvGrpSpPr>
          <p:grpSpPr>
            <a:xfrm>
              <a:off x="4804523" y="2571747"/>
              <a:ext cx="239091" cy="239091"/>
              <a:chOff x="5880056" y="4022854"/>
              <a:chExt cx="412142" cy="41214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01E0B8-E204-6E83-345B-ECCBFE4C8D0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64E1956-DB0F-9B4C-EFF4-BF7F8128F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5016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0230B5-4DBA-7DDE-2C2B-8A3ECC495928}"/>
              </a:ext>
            </a:extLst>
          </p:cNvPr>
          <p:cNvGrpSpPr/>
          <p:nvPr/>
        </p:nvGrpSpPr>
        <p:grpSpPr>
          <a:xfrm>
            <a:off x="423075" y="319297"/>
            <a:ext cx="11050238" cy="6219406"/>
            <a:chOff x="3089275" y="1736725"/>
            <a:chExt cx="6013450" cy="3384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A8ED6C-F393-1724-40D2-43E7AC45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275" y="1736725"/>
              <a:ext cx="6013450" cy="33845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E21D5F-83D9-E78C-368F-545758AC7C38}"/>
                </a:ext>
              </a:extLst>
            </p:cNvPr>
            <p:cNvGrpSpPr/>
            <p:nvPr/>
          </p:nvGrpSpPr>
          <p:grpSpPr>
            <a:xfrm>
              <a:off x="6083300" y="3392051"/>
              <a:ext cx="173379" cy="173379"/>
              <a:chOff x="5880056" y="4022854"/>
              <a:chExt cx="412142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06419FE-1067-D127-226E-C786EBD1D91B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13E13AE-492D-B21B-CDF0-15E12D0A8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82559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765912-8097-441A-D666-3F07E4BB908E}"/>
              </a:ext>
            </a:extLst>
          </p:cNvPr>
          <p:cNvGrpSpPr/>
          <p:nvPr/>
        </p:nvGrpSpPr>
        <p:grpSpPr>
          <a:xfrm>
            <a:off x="1107047" y="212391"/>
            <a:ext cx="9977906" cy="6037462"/>
            <a:chOff x="4887144" y="1001662"/>
            <a:chExt cx="6496050" cy="39306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F9704F-E6B5-CAE6-C447-6515D162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144" y="1001662"/>
              <a:ext cx="6496050" cy="39306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15AD3C-0533-94A1-D9FB-ABB2F2960470}"/>
                </a:ext>
              </a:extLst>
            </p:cNvPr>
            <p:cNvGrpSpPr/>
            <p:nvPr/>
          </p:nvGrpSpPr>
          <p:grpSpPr>
            <a:xfrm>
              <a:off x="8135174" y="2077257"/>
              <a:ext cx="223839" cy="223838"/>
              <a:chOff x="5880053" y="4022853"/>
              <a:chExt cx="412143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4B0495C-619D-4A1E-B670-DAC71D2CD55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8A9BBCF-2C75-E2A4-926C-2A5010003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3" y="4022853"/>
                <a:ext cx="412143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3461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2C89495-76C2-CCA6-3E55-2631D67AB9EA}"/>
              </a:ext>
            </a:extLst>
          </p:cNvPr>
          <p:cNvGrpSpPr/>
          <p:nvPr/>
        </p:nvGrpSpPr>
        <p:grpSpPr>
          <a:xfrm>
            <a:off x="1695582" y="1935480"/>
            <a:ext cx="8371267" cy="3003792"/>
            <a:chOff x="1695582" y="1935480"/>
            <a:chExt cx="8371267" cy="300379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B3218D1-DDD0-A4B6-7238-93BB1FD33DA1}"/>
                </a:ext>
              </a:extLst>
            </p:cNvPr>
            <p:cNvGrpSpPr/>
            <p:nvPr/>
          </p:nvGrpSpPr>
          <p:grpSpPr>
            <a:xfrm>
              <a:off x="3577176" y="2049699"/>
              <a:ext cx="6489673" cy="2758602"/>
              <a:chOff x="1029553" y="1210283"/>
              <a:chExt cx="9570376" cy="4068134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2877BC9-EDFB-5362-9A9F-ED43DA76AA3B}"/>
                  </a:ext>
                </a:extLst>
              </p:cNvPr>
              <p:cNvSpPr/>
              <p:nvPr/>
            </p:nvSpPr>
            <p:spPr>
              <a:xfrm>
                <a:off x="1029553" y="1726009"/>
                <a:ext cx="2744628" cy="3552408"/>
              </a:xfrm>
              <a:custGeom>
                <a:avLst/>
                <a:gdLst>
                  <a:gd name="connsiteX0" fmla="*/ 1372314 w 2744628"/>
                  <a:gd name="connsiteY0" fmla="*/ 0 h 3552408"/>
                  <a:gd name="connsiteX1" fmla="*/ 2744628 w 2744628"/>
                  <a:gd name="connsiteY1" fmla="*/ 1293319 h 3552408"/>
                  <a:gd name="connsiteX2" fmla="*/ 2431258 w 2744628"/>
                  <a:gd name="connsiteY2" fmla="*/ 2115990 h 3552408"/>
                  <a:gd name="connsiteX3" fmla="*/ 2368140 w 2744628"/>
                  <a:gd name="connsiteY3" fmla="*/ 2181440 h 3552408"/>
                  <a:gd name="connsiteX4" fmla="*/ 2368140 w 2744628"/>
                  <a:gd name="connsiteY4" fmla="*/ 3082223 h 3552408"/>
                  <a:gd name="connsiteX5" fmla="*/ 1372314 w 2744628"/>
                  <a:gd name="connsiteY5" fmla="*/ 3552408 h 3552408"/>
                  <a:gd name="connsiteX6" fmla="*/ 376488 w 2744628"/>
                  <a:gd name="connsiteY6" fmla="*/ 3082223 h 3552408"/>
                  <a:gd name="connsiteX7" fmla="*/ 376488 w 2744628"/>
                  <a:gd name="connsiteY7" fmla="*/ 2181440 h 3552408"/>
                  <a:gd name="connsiteX8" fmla="*/ 313370 w 2744628"/>
                  <a:gd name="connsiteY8" fmla="*/ 2115990 h 3552408"/>
                  <a:gd name="connsiteX9" fmla="*/ 0 w 2744628"/>
                  <a:gd name="connsiteY9" fmla="*/ 1293319 h 3552408"/>
                  <a:gd name="connsiteX10" fmla="*/ 1372314 w 2744628"/>
                  <a:gd name="connsiteY10" fmla="*/ 0 h 355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4628" h="3552408">
                    <a:moveTo>
                      <a:pt x="1372314" y="0"/>
                    </a:moveTo>
                    <a:cubicBezTo>
                      <a:pt x="2130222" y="0"/>
                      <a:pt x="2744628" y="579039"/>
                      <a:pt x="2744628" y="1293319"/>
                    </a:cubicBezTo>
                    <a:cubicBezTo>
                      <a:pt x="2744628" y="1605817"/>
                      <a:pt x="2627027" y="1892428"/>
                      <a:pt x="2431258" y="2115990"/>
                    </a:cubicBezTo>
                    <a:lnTo>
                      <a:pt x="2368140" y="2181440"/>
                    </a:lnTo>
                    <a:lnTo>
                      <a:pt x="2368140" y="3082223"/>
                    </a:lnTo>
                    <a:cubicBezTo>
                      <a:pt x="2368140" y="3341899"/>
                      <a:pt x="1922294" y="3552408"/>
                      <a:pt x="1372314" y="3552408"/>
                    </a:cubicBezTo>
                    <a:cubicBezTo>
                      <a:pt x="822334" y="3552408"/>
                      <a:pt x="376488" y="3341899"/>
                      <a:pt x="376488" y="3082223"/>
                    </a:cubicBezTo>
                    <a:lnTo>
                      <a:pt x="376488" y="2181440"/>
                    </a:lnTo>
                    <a:lnTo>
                      <a:pt x="313370" y="2115990"/>
                    </a:lnTo>
                    <a:cubicBezTo>
                      <a:pt x="117601" y="1892428"/>
                      <a:pt x="0" y="1605817"/>
                      <a:pt x="0" y="1293319"/>
                    </a:cubicBezTo>
                    <a:cubicBezTo>
                      <a:pt x="0" y="579039"/>
                      <a:pt x="614406" y="0"/>
                      <a:pt x="13723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43D489C-4D89-C096-BBE2-1B5B727ED25A}"/>
                  </a:ext>
                </a:extLst>
              </p:cNvPr>
              <p:cNvSpPr/>
              <p:nvPr/>
            </p:nvSpPr>
            <p:spPr>
              <a:xfrm>
                <a:off x="1406041" y="3378442"/>
                <a:ext cx="1991652" cy="965770"/>
              </a:xfrm>
              <a:prstGeom prst="ellipse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5245EA2-50E5-C901-F2C2-99CD2919F089}"/>
                  </a:ext>
                </a:extLst>
              </p:cNvPr>
              <p:cNvCxnSpPr>
                <a:cxnSpLocks/>
                <a:endCxn id="26" idx="6"/>
              </p:cNvCxnSpPr>
              <p:nvPr/>
            </p:nvCxnSpPr>
            <p:spPr>
              <a:xfrm>
                <a:off x="2374574" y="3861327"/>
                <a:ext cx="1023119" cy="1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ABFED-8B29-3B33-F541-CDF3B896D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2103" y="4828118"/>
                <a:ext cx="1938876" cy="2840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DCC841A-5DA6-C299-5E86-7D5DD7B86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1077" y="4792920"/>
                <a:ext cx="1991652" cy="0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86272CB-6164-E450-58F5-A46981CB789C}"/>
                  </a:ext>
                </a:extLst>
              </p:cNvPr>
              <p:cNvSpPr/>
              <p:nvPr/>
            </p:nvSpPr>
            <p:spPr>
              <a:xfrm>
                <a:off x="4442428" y="1476620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62B62A4-BFD8-DEDE-CC42-100926337DE2}"/>
                  </a:ext>
                </a:extLst>
              </p:cNvPr>
              <p:cNvSpPr/>
              <p:nvPr/>
            </p:nvSpPr>
            <p:spPr>
              <a:xfrm>
                <a:off x="4851077" y="3907449"/>
                <a:ext cx="1991652" cy="1370968"/>
              </a:xfrm>
              <a:custGeom>
                <a:avLst/>
                <a:gdLst>
                  <a:gd name="connsiteX0" fmla="*/ 0 w 1991652"/>
                  <a:gd name="connsiteY0" fmla="*/ 0 h 1370968"/>
                  <a:gd name="connsiteX1" fmla="*/ 25454 w 1991652"/>
                  <a:gd name="connsiteY1" fmla="*/ 26394 h 1370968"/>
                  <a:gd name="connsiteX2" fmla="*/ 995826 w 1991652"/>
                  <a:gd name="connsiteY2" fmla="*/ 405198 h 1370968"/>
                  <a:gd name="connsiteX3" fmla="*/ 1966199 w 1991652"/>
                  <a:gd name="connsiteY3" fmla="*/ 26394 h 1370968"/>
                  <a:gd name="connsiteX4" fmla="*/ 1991652 w 1991652"/>
                  <a:gd name="connsiteY4" fmla="*/ 0 h 1370968"/>
                  <a:gd name="connsiteX5" fmla="*/ 1991652 w 1991652"/>
                  <a:gd name="connsiteY5" fmla="*/ 900783 h 1370968"/>
                  <a:gd name="connsiteX6" fmla="*/ 995826 w 1991652"/>
                  <a:gd name="connsiteY6" fmla="*/ 1370968 h 1370968"/>
                  <a:gd name="connsiteX7" fmla="*/ 0 w 1991652"/>
                  <a:gd name="connsiteY7" fmla="*/ 900783 h 137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1652" h="1370968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cubicBezTo>
                      <a:pt x="1991652" y="1160459"/>
                      <a:pt x="1545806" y="1370968"/>
                      <a:pt x="995826" y="1370968"/>
                    </a:cubicBezTo>
                    <a:cubicBezTo>
                      <a:pt x="445846" y="1370968"/>
                      <a:pt x="0" y="1160459"/>
                      <a:pt x="0" y="90078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F865892-A738-DB4E-2E10-8ABCC85C42CC}"/>
                  </a:ext>
                </a:extLst>
              </p:cNvPr>
              <p:cNvSpPr/>
              <p:nvPr/>
            </p:nvSpPr>
            <p:spPr>
              <a:xfrm>
                <a:off x="7855302" y="1210283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39796AC-72B4-2642-01D3-4B00A05E51DB}"/>
                  </a:ext>
                </a:extLst>
              </p:cNvPr>
              <p:cNvSpPr/>
              <p:nvPr/>
            </p:nvSpPr>
            <p:spPr>
              <a:xfrm>
                <a:off x="8231789" y="3970734"/>
                <a:ext cx="1991652" cy="558522"/>
              </a:xfrm>
              <a:custGeom>
                <a:avLst/>
                <a:gdLst>
                  <a:gd name="connsiteX0" fmla="*/ 0 w 1991652"/>
                  <a:gd name="connsiteY0" fmla="*/ 0 h 485497"/>
                  <a:gd name="connsiteX1" fmla="*/ 1991652 w 1991652"/>
                  <a:gd name="connsiteY1" fmla="*/ 0 h 485497"/>
                  <a:gd name="connsiteX2" fmla="*/ 1991652 w 1991652"/>
                  <a:gd name="connsiteY2" fmla="*/ 15312 h 485497"/>
                  <a:gd name="connsiteX3" fmla="*/ 995826 w 1991652"/>
                  <a:gd name="connsiteY3" fmla="*/ 485497 h 485497"/>
                  <a:gd name="connsiteX4" fmla="*/ 0 w 1991652"/>
                  <a:gd name="connsiteY4" fmla="*/ 15312 h 485497"/>
                  <a:gd name="connsiteX0" fmla="*/ 0 w 1991652"/>
                  <a:gd name="connsiteY0" fmla="*/ 0 h 558522"/>
                  <a:gd name="connsiteX1" fmla="*/ 1991652 w 1991652"/>
                  <a:gd name="connsiteY1" fmla="*/ 0 h 558522"/>
                  <a:gd name="connsiteX2" fmla="*/ 1991652 w 1991652"/>
                  <a:gd name="connsiteY2" fmla="*/ 15312 h 558522"/>
                  <a:gd name="connsiteX3" fmla="*/ 999001 w 1991652"/>
                  <a:gd name="connsiteY3" fmla="*/ 558522 h 558522"/>
                  <a:gd name="connsiteX4" fmla="*/ 0 w 1991652"/>
                  <a:gd name="connsiteY4" fmla="*/ 15312 h 558522"/>
                  <a:gd name="connsiteX5" fmla="*/ 0 w 1991652"/>
                  <a:gd name="connsiteY5" fmla="*/ 0 h 5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1652" h="558522">
                    <a:moveTo>
                      <a:pt x="0" y="0"/>
                    </a:moveTo>
                    <a:lnTo>
                      <a:pt x="1991652" y="0"/>
                    </a:lnTo>
                    <a:lnTo>
                      <a:pt x="1991652" y="15312"/>
                    </a:lnTo>
                    <a:cubicBezTo>
                      <a:pt x="1991652" y="274988"/>
                      <a:pt x="1548981" y="558522"/>
                      <a:pt x="999001" y="558522"/>
                    </a:cubicBezTo>
                    <a:cubicBezTo>
                      <a:pt x="449021" y="558522"/>
                      <a:pt x="0" y="274988"/>
                      <a:pt x="0" y="153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74B5232-1440-8BD3-A890-ACB424086600}"/>
                  </a:ext>
                </a:extLst>
              </p:cNvPr>
              <p:cNvSpPr/>
              <p:nvPr/>
            </p:nvSpPr>
            <p:spPr>
              <a:xfrm>
                <a:off x="8231789" y="4216836"/>
                <a:ext cx="1991651" cy="862998"/>
              </a:xfrm>
              <a:custGeom>
                <a:avLst/>
                <a:gdLst>
                  <a:gd name="connsiteX0" fmla="*/ 0 w 1991652"/>
                  <a:gd name="connsiteY0" fmla="*/ 0 h 938741"/>
                  <a:gd name="connsiteX1" fmla="*/ 25454 w 1991652"/>
                  <a:gd name="connsiteY1" fmla="*/ 26394 h 938741"/>
                  <a:gd name="connsiteX2" fmla="*/ 995826 w 1991652"/>
                  <a:gd name="connsiteY2" fmla="*/ 405198 h 938741"/>
                  <a:gd name="connsiteX3" fmla="*/ 1966199 w 1991652"/>
                  <a:gd name="connsiteY3" fmla="*/ 26394 h 938741"/>
                  <a:gd name="connsiteX4" fmla="*/ 1991652 w 1991652"/>
                  <a:gd name="connsiteY4" fmla="*/ 0 h 938741"/>
                  <a:gd name="connsiteX5" fmla="*/ 1991652 w 1991652"/>
                  <a:gd name="connsiteY5" fmla="*/ 900783 h 938741"/>
                  <a:gd name="connsiteX6" fmla="*/ 1987593 w 1991652"/>
                  <a:gd name="connsiteY6" fmla="*/ 938741 h 938741"/>
                  <a:gd name="connsiteX7" fmla="*/ 4060 w 1991652"/>
                  <a:gd name="connsiteY7" fmla="*/ 938741 h 938741"/>
                  <a:gd name="connsiteX8" fmla="*/ 0 w 1991652"/>
                  <a:gd name="connsiteY8" fmla="*/ 900783 h 938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1652" h="938741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lnTo>
                      <a:pt x="1987593" y="938741"/>
                    </a:lnTo>
                    <a:lnTo>
                      <a:pt x="4060" y="938741"/>
                    </a:lnTo>
                    <a:lnTo>
                      <a:pt x="0" y="900783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3AEE3E2-F369-ED99-EF78-60D8DE9F3FBA}"/>
                </a:ext>
              </a:extLst>
            </p:cNvPr>
            <p:cNvCxnSpPr>
              <a:cxnSpLocks/>
            </p:cNvCxnSpPr>
            <p:nvPr/>
          </p:nvCxnSpPr>
          <p:spPr>
            <a:xfrm>
              <a:off x="2665425" y="2513467"/>
              <a:ext cx="642340" cy="45515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/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9355" t="-23913" r="-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83A081E-BDB3-3982-8BDF-1CFD146A2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742" y="1935480"/>
              <a:ext cx="0" cy="25771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/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blipFill>
                  <a:blip r:embed="rId3"/>
                  <a:stretch>
                    <a:fillRect l="-12857" t="-21154" r="-11429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/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blipFill>
                  <a:blip r:embed="rId4"/>
                  <a:stretch>
                    <a:fillRect l="-11429" t="-21154" r="-12857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/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blipFill>
                  <a:blip r:embed="rId5"/>
                  <a:stretch>
                    <a:fillRect l="-12857" t="-18868" r="-11429" b="-26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C60A652-1B24-B442-2C0C-A4A45580F1CC}"/>
                </a:ext>
              </a:extLst>
            </p:cNvPr>
            <p:cNvCxnSpPr>
              <a:cxnSpLocks/>
            </p:cNvCxnSpPr>
            <p:nvPr/>
          </p:nvCxnSpPr>
          <p:spPr>
            <a:xfrm>
              <a:off x="2670308" y="2513467"/>
              <a:ext cx="2512704" cy="182236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52C344B-96FB-34B6-9449-14C7EC0AF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819" y="3429000"/>
              <a:ext cx="2838906" cy="131779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E050D2-6C24-7418-E648-52C3237D3106}"/>
                </a:ext>
              </a:extLst>
            </p:cNvPr>
            <p:cNvCxnSpPr>
              <a:cxnSpLocks/>
            </p:cNvCxnSpPr>
            <p:nvPr/>
          </p:nvCxnSpPr>
          <p:spPr>
            <a:xfrm>
              <a:off x="2567105" y="3847372"/>
              <a:ext cx="1922130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122D56-9DB5-7853-4E69-D67086B47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1233" y="4428614"/>
              <a:ext cx="657283" cy="31817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Partial Circle 86">
              <a:extLst>
                <a:ext uri="{FF2B5EF4-FFF2-40B4-BE49-F238E27FC236}">
                  <a16:creationId xmlns:a16="http://schemas.microsoft.com/office/drawing/2014/main" id="{1E8E2CB7-83FF-340B-ED40-9B0F182D507E}"/>
                </a:ext>
              </a:extLst>
            </p:cNvPr>
            <p:cNvSpPr/>
            <p:nvPr/>
          </p:nvSpPr>
          <p:spPr>
            <a:xfrm>
              <a:off x="4192153" y="3525387"/>
              <a:ext cx="643970" cy="643970"/>
            </a:xfrm>
            <a:prstGeom prst="pie">
              <a:avLst>
                <a:gd name="adj1" fmla="val 16187116"/>
                <a:gd name="adj2" fmla="val 2260548"/>
              </a:avLst>
            </a:prstGeom>
            <a:solidFill>
              <a:srgbClr val="37FF9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Partial Circle 88">
              <a:extLst>
                <a:ext uri="{FF2B5EF4-FFF2-40B4-BE49-F238E27FC236}">
                  <a16:creationId xmlns:a16="http://schemas.microsoft.com/office/drawing/2014/main" id="{9D708A72-5AD7-B985-DF3A-B8433A2635A3}"/>
                </a:ext>
              </a:extLst>
            </p:cNvPr>
            <p:cNvSpPr/>
            <p:nvPr/>
          </p:nvSpPr>
          <p:spPr>
            <a:xfrm>
              <a:off x="4039430" y="3364113"/>
              <a:ext cx="936182" cy="936182"/>
            </a:xfrm>
            <a:prstGeom prst="pie">
              <a:avLst>
                <a:gd name="adj1" fmla="val 16187116"/>
                <a:gd name="adj2" fmla="val 20120954"/>
              </a:avLst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/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/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blipFill>
                  <a:blip r:embed="rId7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/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blipFill>
                  <a:blip r:embed="rId8"/>
                  <a:stretch>
                    <a:fillRect l="-5714" r="-6429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C85B890-6B98-1DD1-1F93-5813F2364B7C}"/>
                </a:ext>
              </a:extLst>
            </p:cNvPr>
            <p:cNvCxnSpPr>
              <a:cxnSpLocks/>
            </p:cNvCxnSpPr>
            <p:nvPr/>
          </p:nvCxnSpPr>
          <p:spPr>
            <a:xfrm>
              <a:off x="2128252" y="3847372"/>
              <a:ext cx="977279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16078FB-C8B9-9876-7996-933B13C57883}"/>
                </a:ext>
              </a:extLst>
            </p:cNvPr>
            <p:cNvCxnSpPr>
              <a:cxnSpLocks/>
            </p:cNvCxnSpPr>
            <p:nvPr/>
          </p:nvCxnSpPr>
          <p:spPr>
            <a:xfrm>
              <a:off x="6223557" y="4512585"/>
              <a:ext cx="1240528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F99458C-D16E-039F-33C6-52F0F246F974}"/>
                </a:ext>
              </a:extLst>
            </p:cNvPr>
            <p:cNvSpPr/>
            <p:nvPr/>
          </p:nvSpPr>
          <p:spPr>
            <a:xfrm>
              <a:off x="8416925" y="3878647"/>
              <a:ext cx="1431925" cy="83464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84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E19A4-3B3D-00B1-EFE8-542F304A09FA}"/>
              </a:ext>
            </a:extLst>
          </p:cNvPr>
          <p:cNvGrpSpPr/>
          <p:nvPr/>
        </p:nvGrpSpPr>
        <p:grpSpPr>
          <a:xfrm>
            <a:off x="6664027" y="1713893"/>
            <a:ext cx="3473380" cy="4198777"/>
            <a:chOff x="2187681" y="729464"/>
            <a:chExt cx="3473380" cy="419877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4034C8-293C-1E37-8FBB-034376F29EB0}"/>
                </a:ext>
              </a:extLst>
            </p:cNvPr>
            <p:cNvSpPr/>
            <p:nvPr/>
          </p:nvSpPr>
          <p:spPr>
            <a:xfrm>
              <a:off x="2187681" y="1375833"/>
              <a:ext cx="2744627" cy="25866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DD8B1C74-7B2D-92A0-2656-CAF43A2428AF}"/>
                </a:ext>
              </a:extLst>
            </p:cNvPr>
            <p:cNvSpPr/>
            <p:nvPr/>
          </p:nvSpPr>
          <p:spPr>
            <a:xfrm>
              <a:off x="2564169" y="2996700"/>
              <a:ext cx="1991652" cy="1931541"/>
            </a:xfrm>
            <a:prstGeom prst="can">
              <a:avLst>
                <a:gd name="adj" fmla="val 4868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0C88D-804B-E8BD-E0EF-6C3326B4F612}"/>
                </a:ext>
              </a:extLst>
            </p:cNvPr>
            <p:cNvCxnSpPr/>
            <p:nvPr/>
          </p:nvCxnSpPr>
          <p:spPr>
            <a:xfrm flipV="1">
              <a:off x="3554858" y="729464"/>
              <a:ext cx="0" cy="28125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FAA85F-6778-D504-008A-23A51620BEC2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8" y="3542015"/>
              <a:ext cx="210620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1096BB-BE5D-1AEA-7710-55EC80C2D432}"/>
              </a:ext>
            </a:extLst>
          </p:cNvPr>
          <p:cNvSpPr/>
          <p:nvPr/>
        </p:nvSpPr>
        <p:spPr>
          <a:xfrm>
            <a:off x="2856613" y="3678792"/>
            <a:ext cx="1991652" cy="1370968"/>
          </a:xfrm>
          <a:custGeom>
            <a:avLst/>
            <a:gdLst>
              <a:gd name="connsiteX0" fmla="*/ 0 w 1991652"/>
              <a:gd name="connsiteY0" fmla="*/ 0 h 1370968"/>
              <a:gd name="connsiteX1" fmla="*/ 25454 w 1991652"/>
              <a:gd name="connsiteY1" fmla="*/ 26394 h 1370968"/>
              <a:gd name="connsiteX2" fmla="*/ 995826 w 1991652"/>
              <a:gd name="connsiteY2" fmla="*/ 405198 h 1370968"/>
              <a:gd name="connsiteX3" fmla="*/ 1966199 w 1991652"/>
              <a:gd name="connsiteY3" fmla="*/ 26394 h 1370968"/>
              <a:gd name="connsiteX4" fmla="*/ 1991652 w 1991652"/>
              <a:gd name="connsiteY4" fmla="*/ 0 h 1370968"/>
              <a:gd name="connsiteX5" fmla="*/ 1991652 w 1991652"/>
              <a:gd name="connsiteY5" fmla="*/ 900783 h 1370968"/>
              <a:gd name="connsiteX6" fmla="*/ 995826 w 1991652"/>
              <a:gd name="connsiteY6" fmla="*/ 1370968 h 1370968"/>
              <a:gd name="connsiteX7" fmla="*/ 0 w 1991652"/>
              <a:gd name="connsiteY7" fmla="*/ 900783 h 137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652" h="1370968">
                <a:moveTo>
                  <a:pt x="0" y="0"/>
                </a:moveTo>
                <a:lnTo>
                  <a:pt x="25454" y="26394"/>
                </a:lnTo>
                <a:cubicBezTo>
                  <a:pt x="273794" y="260438"/>
                  <a:pt x="616872" y="405198"/>
                  <a:pt x="995826" y="405198"/>
                </a:cubicBezTo>
                <a:cubicBezTo>
                  <a:pt x="1374780" y="405198"/>
                  <a:pt x="1717859" y="260438"/>
                  <a:pt x="1966199" y="26394"/>
                </a:cubicBezTo>
                <a:lnTo>
                  <a:pt x="1991652" y="0"/>
                </a:lnTo>
                <a:lnTo>
                  <a:pt x="1991652" y="900783"/>
                </a:lnTo>
                <a:cubicBezTo>
                  <a:pt x="1991652" y="1160459"/>
                  <a:pt x="1545806" y="1370968"/>
                  <a:pt x="995826" y="1370968"/>
                </a:cubicBezTo>
                <a:cubicBezTo>
                  <a:pt x="445846" y="1370968"/>
                  <a:pt x="0" y="1160459"/>
                  <a:pt x="0" y="90078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E12B3E-4147-4AED-A4E8-11A18D7E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4" y="2924865"/>
            <a:ext cx="1836506" cy="1836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58182-358E-9498-9AB5-77CD7E445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63" y="0"/>
            <a:ext cx="6361981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flipV="1">
            <a:off x="7145154" y="1116531"/>
            <a:ext cx="1325078" cy="158267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flipH="1" flipV="1">
            <a:off x="5637801" y="1118668"/>
            <a:ext cx="1515800" cy="158053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/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blipFill>
                <a:blip r:embed="rId4"/>
                <a:stretch>
                  <a:fillRect l="-29268" t="-20000" r="-5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blipFill>
                <a:blip r:embed="rId5"/>
                <a:stretch>
                  <a:fillRect l="-31707" t="-18033" r="-6097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/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blipFill>
                <a:blip r:embed="rId6"/>
                <a:stretch>
                  <a:fillRect l="-27027" t="-18033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flipV="1">
            <a:off x="7178438" y="2184400"/>
            <a:ext cx="2126429" cy="51480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AA3ED6-1190-E9BA-AD65-D3A2B36D64F0}"/>
              </a:ext>
            </a:extLst>
          </p:cNvPr>
          <p:cNvCxnSpPr>
            <a:cxnSpLocks/>
          </p:cNvCxnSpPr>
          <p:nvPr/>
        </p:nvCxnSpPr>
        <p:spPr>
          <a:xfrm flipV="1">
            <a:off x="7062408" y="3077450"/>
            <a:ext cx="633792" cy="1534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/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blipFill>
                <a:blip r:embed="rId7"/>
                <a:stretch>
                  <a:fillRect l="-27027" t="-19672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>
            <a:off x="7021187" y="2441801"/>
            <a:ext cx="343816" cy="343814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60E806-3CB5-BB5C-6B9E-32EE76B4265A}"/>
              </a:ext>
            </a:extLst>
          </p:cNvPr>
          <p:cNvCxnSpPr>
            <a:cxnSpLocks/>
          </p:cNvCxnSpPr>
          <p:nvPr/>
        </p:nvCxnSpPr>
        <p:spPr>
          <a:xfrm flipH="1">
            <a:off x="424497" y="3912864"/>
            <a:ext cx="1352670" cy="739200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957454-C86B-69F7-785C-5514BFCCD5EB}"/>
              </a:ext>
            </a:extLst>
          </p:cNvPr>
          <p:cNvCxnSpPr>
            <a:cxnSpLocks/>
          </p:cNvCxnSpPr>
          <p:nvPr/>
        </p:nvCxnSpPr>
        <p:spPr>
          <a:xfrm>
            <a:off x="1782958" y="3912864"/>
            <a:ext cx="1166183" cy="7265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441511-62CF-6D1E-71F3-D370D9465B00}"/>
              </a:ext>
            </a:extLst>
          </p:cNvPr>
          <p:cNvCxnSpPr>
            <a:cxnSpLocks/>
          </p:cNvCxnSpPr>
          <p:nvPr/>
        </p:nvCxnSpPr>
        <p:spPr>
          <a:xfrm flipV="1">
            <a:off x="1782958" y="2696264"/>
            <a:ext cx="0" cy="12166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FB38A3-30EC-65C4-3D85-59E0BD014E0D}"/>
              </a:ext>
            </a:extLst>
          </p:cNvPr>
          <p:cNvGrpSpPr/>
          <p:nvPr/>
        </p:nvGrpSpPr>
        <p:grpSpPr>
          <a:xfrm>
            <a:off x="1682934" y="3818632"/>
            <a:ext cx="188465" cy="188464"/>
            <a:chOff x="6096009" y="1864501"/>
            <a:chExt cx="343816" cy="34381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A6D20C9-DE08-D6BC-388F-AB7B07FFD170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1A46792-C030-723B-AD3C-D542C8B71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9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/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blipFill>
                <a:blip r:embed="rId9"/>
                <a:stretch>
                  <a:fillRect l="-24324" t="-18033" r="-7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/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blipFill>
                <a:blip r:embed="rId10"/>
                <a:stretch>
                  <a:fillRect l="-23684" t="-18033" r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2B0126D-C4CD-520D-29B6-E80F59DB77E5}"/>
              </a:ext>
            </a:extLst>
          </p:cNvPr>
          <p:cNvSpPr/>
          <p:nvPr/>
        </p:nvSpPr>
        <p:spPr>
          <a:xfrm>
            <a:off x="3932672" y="414079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9E8DEF3-0137-5A1D-32B5-D219A8403DB9}"/>
              </a:ext>
            </a:extLst>
          </p:cNvPr>
          <p:cNvCxnSpPr>
            <a:cxnSpLocks/>
          </p:cNvCxnSpPr>
          <p:nvPr/>
        </p:nvCxnSpPr>
        <p:spPr>
          <a:xfrm flipV="1">
            <a:off x="4411606" y="753533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122431-CDD4-B021-8778-C9E2F9C4567C}"/>
              </a:ext>
            </a:extLst>
          </p:cNvPr>
          <p:cNvSpPr/>
          <p:nvPr/>
        </p:nvSpPr>
        <p:spPr>
          <a:xfrm>
            <a:off x="8334587" y="5448836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AF27ADE-3D5C-95B7-9634-04A4E3E36B27}"/>
              </a:ext>
            </a:extLst>
          </p:cNvPr>
          <p:cNvCxnSpPr>
            <a:cxnSpLocks/>
          </p:cNvCxnSpPr>
          <p:nvPr/>
        </p:nvCxnSpPr>
        <p:spPr>
          <a:xfrm flipV="1">
            <a:off x="8796082" y="5741432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23DB48E-9EE5-7FFC-D6C1-6BF2AEB32FDB}"/>
              </a:ext>
            </a:extLst>
          </p:cNvPr>
          <p:cNvCxnSpPr>
            <a:cxnSpLocks/>
          </p:cNvCxnSpPr>
          <p:nvPr/>
        </p:nvCxnSpPr>
        <p:spPr>
          <a:xfrm flipH="1">
            <a:off x="5633975" y="3769462"/>
            <a:ext cx="641860" cy="766637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/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blipFill>
                <a:blip r:embed="rId11"/>
                <a:stretch>
                  <a:fillRect l="-2564" t="-19672" r="-7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/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blipFill>
                <a:blip r:embed="rId12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/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blipFill>
                <a:blip r:embed="rId13"/>
                <a:stretch>
                  <a:fillRect l="-14706" t="-18033" r="-3970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/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blipFill>
                <a:blip r:embed="rId14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26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6136098D-6A50-09C5-CFBE-A7872178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2" b="27407"/>
          <a:stretch/>
        </p:blipFill>
        <p:spPr>
          <a:xfrm>
            <a:off x="1215446" y="2465659"/>
            <a:ext cx="6889580" cy="3345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blipFill>
                <a:blip r:embed="rId3"/>
                <a:stretch>
                  <a:fillRect l="-18644" t="-26000" r="-3559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/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blipFill>
                <a:blip r:embed="rId4"/>
                <a:stretch>
                  <a:fillRect l="-21053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/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14545" t="-26000" r="-45455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/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blipFill>
                <a:blip r:embed="rId6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08DEC8-79BB-F82A-F0F5-2E4B807B91F9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96497" y="1838700"/>
            <a:ext cx="1127478" cy="1287271"/>
          </a:xfrm>
          <a:prstGeom prst="straightConnector1">
            <a:avLst/>
          </a:prstGeom>
          <a:ln w="57150">
            <a:solidFill>
              <a:srgbClr val="A8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A73249-0650-512E-0B1B-ED0158ED707A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204727" y="2677102"/>
            <a:ext cx="1290775" cy="14048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/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blipFill>
                <a:blip r:embed="rId7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/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blipFill>
                <a:blip r:embed="rId8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4F4F2B-3915-4C16-F85F-C2A7B681EA04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72961" y="2342734"/>
            <a:ext cx="1811663" cy="394863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27689" y="2322016"/>
            <a:ext cx="1812641" cy="43883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70331" y="1850982"/>
            <a:ext cx="1129542" cy="1349124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199910" y="2737115"/>
            <a:ext cx="1292120" cy="134730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 rot="18710357">
            <a:off x="4600423" y="3158559"/>
            <a:ext cx="293081" cy="293079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2392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5991</TotalTime>
  <Words>456</Words>
  <Application>Microsoft Office PowerPoint</Application>
  <PresentationFormat>Widescreen</PresentationFormat>
  <Paragraphs>170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NimbusRomNo9L-Regu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hat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Low</dc:creator>
  <cp:lastModifiedBy>Samuel Low</cp:lastModifiedBy>
  <cp:revision>30</cp:revision>
  <dcterms:created xsi:type="dcterms:W3CDTF">2024-04-09T23:25:47Z</dcterms:created>
  <dcterms:modified xsi:type="dcterms:W3CDTF">2024-06-06T04:50:04Z</dcterms:modified>
</cp:coreProperties>
</file>